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9" r:id="rId5"/>
    <p:sldMasterId id="2147483806" r:id="rId6"/>
  </p:sldMasterIdLst>
  <p:notesMasterIdLst>
    <p:notesMasterId r:id="rId31"/>
  </p:notesMasterIdLst>
  <p:sldIdLst>
    <p:sldId id="530" r:id="rId7"/>
    <p:sldId id="536" r:id="rId8"/>
    <p:sldId id="570" r:id="rId9"/>
    <p:sldId id="572" r:id="rId10"/>
    <p:sldId id="571" r:id="rId11"/>
    <p:sldId id="574" r:id="rId12"/>
    <p:sldId id="575" r:id="rId13"/>
    <p:sldId id="594" r:id="rId14"/>
    <p:sldId id="580" r:id="rId15"/>
    <p:sldId id="582" r:id="rId16"/>
    <p:sldId id="587" r:id="rId17"/>
    <p:sldId id="585" r:id="rId18"/>
    <p:sldId id="595" r:id="rId19"/>
    <p:sldId id="576" r:id="rId20"/>
    <p:sldId id="588" r:id="rId21"/>
    <p:sldId id="596" r:id="rId22"/>
    <p:sldId id="578" r:id="rId23"/>
    <p:sldId id="589" r:id="rId24"/>
    <p:sldId id="590" r:id="rId25"/>
    <p:sldId id="591" r:id="rId26"/>
    <p:sldId id="579" r:id="rId27"/>
    <p:sldId id="593" r:id="rId28"/>
    <p:sldId id="296" r:id="rId29"/>
    <p:sldId id="297" r:id="rId30"/>
  </p:sldIdLst>
  <p:sldSz cx="12192000" cy="6858000"/>
  <p:notesSz cx="6797675" cy="98742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026" userDrawn="1">
          <p15:clr>
            <a:srgbClr val="A4A3A4"/>
          </p15:clr>
        </p15:guide>
        <p15:guide id="3" pos="2683" userDrawn="1">
          <p15:clr>
            <a:srgbClr val="A4A3A4"/>
          </p15:clr>
        </p15:guide>
        <p15:guide id="5" pos="7469" userDrawn="1">
          <p15:clr>
            <a:srgbClr val="A4A3A4"/>
          </p15:clr>
        </p15:guide>
        <p15:guide id="6" pos="3840" userDrawn="1">
          <p15:clr>
            <a:srgbClr val="A4A3A4"/>
          </p15:clr>
        </p15:guide>
        <p15:guide id="7" orient="horz" pos="3952" userDrawn="1">
          <p15:clr>
            <a:srgbClr val="A4A3A4"/>
          </p15:clr>
        </p15:guide>
        <p15:guide id="8" orient="horz" pos="1933" userDrawn="1">
          <p15:clr>
            <a:srgbClr val="A4A3A4"/>
          </p15:clr>
        </p15:guide>
        <p15:guide id="10">
          <p15:clr>
            <a:srgbClr val="A4A3A4"/>
          </p15:clr>
        </p15:guide>
        <p15:guide id="11" orient="horz" pos="4288">
          <p15:clr>
            <a:srgbClr val="A4A3A4"/>
          </p15:clr>
        </p15:guide>
        <p15:guide id="12" pos="1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300"/>
    <a:srgbClr val="FFFFFF"/>
    <a:srgbClr val="EFEFEF"/>
    <a:srgbClr val="2CA8AF"/>
    <a:srgbClr val="4FB81C"/>
    <a:srgbClr val="F39D47"/>
    <a:srgbClr val="037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8" autoAdjust="0"/>
    <p:restoredTop sz="86514" autoAdjust="0"/>
  </p:normalViewPr>
  <p:slideViewPr>
    <p:cSldViewPr snapToGrid="0">
      <p:cViewPr varScale="1">
        <p:scale>
          <a:sx n="86" d="100"/>
          <a:sy n="86" d="100"/>
        </p:scale>
        <p:origin x="126" y="264"/>
      </p:cViewPr>
      <p:guideLst>
        <p:guide orient="horz" pos="1026"/>
        <p:guide pos="2683"/>
        <p:guide pos="7469"/>
        <p:guide pos="3840"/>
        <p:guide orient="horz" pos="3952"/>
        <p:guide orient="horz" pos="1933"/>
        <p:guide/>
        <p:guide orient="horz" pos="4288"/>
        <p:guide pos="198"/>
      </p:guideLst>
    </p:cSldViewPr>
  </p:slideViewPr>
  <p:notesTextViewPr>
    <p:cViewPr>
      <p:scale>
        <a:sx n="3" d="2"/>
        <a:sy n="3" d="2"/>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7C3AD716-F061-45E6-9E10-4C73B3B53FF1}" type="datetimeFigureOut">
              <a:rPr lang="de-DE" smtClean="0"/>
              <a:t>12.01.2016</a:t>
            </a:fld>
            <a:endParaRPr lang="de-DE"/>
          </a:p>
        </p:txBody>
      </p:sp>
      <p:sp>
        <p:nvSpPr>
          <p:cNvPr id="4" name="Slide Image Placeholder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5B7844B6-C2C0-4D35-ADB4-EB2E80F9FE0A}" type="slidenum">
              <a:rPr lang="de-DE" smtClean="0"/>
              <a:t>‹#›</a:t>
            </a:fld>
            <a:endParaRPr lang="de-DE"/>
          </a:p>
        </p:txBody>
      </p:sp>
    </p:spTree>
    <p:extLst>
      <p:ext uri="{BB962C8B-B14F-4D97-AF65-F5344CB8AC3E}">
        <p14:creationId xmlns:p14="http://schemas.microsoft.com/office/powerpoint/2010/main" val="98166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4997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92960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077555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12</a:t>
            </a:fld>
            <a:endParaRPr lang="de-DE"/>
          </a:p>
        </p:txBody>
      </p:sp>
    </p:spTree>
    <p:extLst>
      <p:ext uri="{BB962C8B-B14F-4D97-AF65-F5344CB8AC3E}">
        <p14:creationId xmlns:p14="http://schemas.microsoft.com/office/powerpoint/2010/main" val="4173061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21991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78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063764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354757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34421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7465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4049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3120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00176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025390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1470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83134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7865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00498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253041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694328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698039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Master" Target="../slideMasters/slideMaster1.xml"/><Relationship Id="rId7" Type="http://schemas.openxmlformats.org/officeDocument/2006/relationships/image" Target="../media/image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7.wdp"/><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png"/><Relationship Id="rId5" Type="http://schemas.microsoft.com/office/2007/relationships/hdphoto" Target="../media/hdphoto6.wdp"/><Relationship Id="rId4" Type="http://schemas.microsoft.com/office/2007/relationships/hdphoto" Target="../media/hdphoto5.wdp"/></Relationships>
</file>

<file path=ppt/slideLayouts/_rels/slideLayout46.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 Id="rId6" Type="http://schemas.microsoft.com/office/2007/relationships/hdphoto" Target="../media/hdphoto9.wdp"/><Relationship Id="rId5" Type="http://schemas.microsoft.com/office/2007/relationships/hdphoto" Target="../media/hdphoto8.wdp"/><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3.wdp"/><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png"/><Relationship Id="rId5" Type="http://schemas.microsoft.com/office/2007/relationships/hdphoto" Target="../media/hdphoto12.wdp"/><Relationship Id="rId4" Type="http://schemas.microsoft.com/office/2007/relationships/hdphoto" Target="../media/hdphoto11.wdp"/></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3.xml"/><Relationship Id="rId5" Type="http://schemas.microsoft.com/office/2007/relationships/hdphoto" Target="../media/hdphoto13.wdp"/><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5" Type="http://schemas.microsoft.com/office/2007/relationships/hdphoto" Target="../media/hdphoto14.wdp"/><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7.png"/><Relationship Id="rId5" Type="http://schemas.microsoft.com/office/2007/relationships/hdphoto" Target="../media/hdphoto15.wdp"/><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6" Type="http://schemas.microsoft.com/office/2007/relationships/hdphoto" Target="../media/hdphoto16.wdp"/><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18"/>
          <p:cNvSpPr/>
          <p:nvPr userDrawn="1"/>
        </p:nvSpPr>
        <p:spPr>
          <a:xfrm flipH="1" flipV="1">
            <a:off x="173" y="0"/>
            <a:ext cx="7465613" cy="686057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w="19050" cap="flat" cmpd="sng" algn="ctr">
            <a:no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Picture 7"/>
          <p:cNvPicPr>
            <a:picLocks noChangeAspect="1"/>
          </p:cNvPicPr>
          <p:nvPr userDrawn="1"/>
        </p:nvPicPr>
        <p:blipFill>
          <a:blip r:embed="rId2"/>
          <a:stretch>
            <a:fillRect/>
          </a:stretch>
        </p:blipFill>
        <p:spPr>
          <a:xfrm>
            <a:off x="451130" y="6078823"/>
            <a:ext cx="878094" cy="43478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0932" y="6079381"/>
            <a:ext cx="1228153" cy="427232"/>
          </a:xfrm>
          <a:prstGeom prst="rect">
            <a:avLst/>
          </a:prstGeom>
        </p:spPr>
      </p:pic>
      <p:cxnSp>
        <p:nvCxnSpPr>
          <p:cNvPr id="10" name="Straight Connector 9"/>
          <p:cNvCxnSpPr/>
          <p:nvPr userDrawn="1"/>
        </p:nvCxnSpPr>
        <p:spPr>
          <a:xfrm>
            <a:off x="451130" y="2780466"/>
            <a:ext cx="2794647" cy="0"/>
          </a:xfrm>
          <a:prstGeom prst="line">
            <a:avLst/>
          </a:prstGeom>
          <a:noFill/>
          <a:ln w="12700" cap="flat" cmpd="sng" algn="ctr">
            <a:solidFill>
              <a:srgbClr val="FFFFFF"/>
            </a:solidFill>
            <a:prstDash val="solid"/>
          </a:ln>
          <a:effectLst/>
        </p:spPr>
      </p:cxnSp>
      <p:sp>
        <p:nvSpPr>
          <p:cNvPr id="16" name="Text Placeholder 21"/>
          <p:cNvSpPr>
            <a:spLocks noGrp="1"/>
          </p:cNvSpPr>
          <p:nvPr>
            <p:ph type="body" sz="quarter" idx="13" hasCustomPrompt="1"/>
          </p:nvPr>
        </p:nvSpPr>
        <p:spPr>
          <a:xfrm rot="21174480">
            <a:off x="7845043" y="3476917"/>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7" name="Text Placeholder 16"/>
          <p:cNvSpPr>
            <a:spLocks noGrp="1"/>
          </p:cNvSpPr>
          <p:nvPr>
            <p:ph type="body" sz="quarter" idx="10" hasCustomPrompt="1"/>
          </p:nvPr>
        </p:nvSpPr>
        <p:spPr>
          <a:xfrm>
            <a:off x="451130" y="2012261"/>
            <a:ext cx="5830164" cy="601498"/>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4001" b="1" dirty="0" smtClean="0">
                <a:solidFill>
                  <a:schemeClr val="bg1"/>
                </a:solidFill>
                <a:latin typeface="Arial" charset="0"/>
                <a:ea typeface="Arial" charset="0"/>
                <a:cs typeface="Arial" charset="0"/>
              </a:rPr>
              <a:t>Short Presentation Title</a:t>
            </a:r>
          </a:p>
        </p:txBody>
      </p:sp>
      <p:sp>
        <p:nvSpPr>
          <p:cNvPr id="18" name="Text Placeholder 16"/>
          <p:cNvSpPr>
            <a:spLocks noGrp="1"/>
          </p:cNvSpPr>
          <p:nvPr>
            <p:ph type="body" sz="quarter" idx="14" hasCustomPrompt="1"/>
          </p:nvPr>
        </p:nvSpPr>
        <p:spPr>
          <a:xfrm>
            <a:off x="451790" y="2874320"/>
            <a:ext cx="6424872" cy="1138828"/>
          </a:xfrm>
        </p:spPr>
        <p:txBody>
          <a:bodyPr/>
          <a:lstStyle>
            <a:lvl1pPr marL="0" marR="0" indent="0" algn="l" defTabSz="1088776" rtl="0" eaLnBrk="1" fontAlgn="auto" latinLnBrk="0" hangingPunct="1">
              <a:lnSpc>
                <a:spcPct val="150000"/>
              </a:lnSpc>
              <a:spcBef>
                <a:spcPts val="0"/>
              </a:spcBef>
              <a:spcAft>
                <a:spcPts val="0"/>
              </a:spcAft>
              <a:buClrTx/>
              <a:buSzTx/>
              <a:buFontTx/>
              <a:buNone/>
              <a:tabLst/>
              <a:defRPr baseline="0">
                <a:solidFill>
                  <a:schemeClr val="bg1"/>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5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100"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11274127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Footnot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0" name="Text Placeholder 9"/>
          <p:cNvSpPr>
            <a:spLocks noGrp="1"/>
          </p:cNvSpPr>
          <p:nvPr>
            <p:ph type="body" sz="quarter" idx="15" hasCustomPrompt="1"/>
          </p:nvPr>
        </p:nvSpPr>
        <p:spPr>
          <a:xfrm>
            <a:off x="4996541" y="6569535"/>
            <a:ext cx="3453493" cy="260576"/>
          </a:xfrm>
        </p:spPr>
        <p:txBody>
          <a:bodyPr/>
          <a:lstStyle>
            <a:lvl1pPr marL="0" indent="0" algn="ctr">
              <a:buFontTx/>
              <a:buNone/>
              <a:defRPr sz="1000" baseline="0">
                <a:solidFill>
                  <a:schemeClr val="bg2">
                    <a:lumMod val="25000"/>
                  </a:schemeClr>
                </a:solidFill>
                <a:latin typeface="Arial" panose="020B0604020202020204" pitchFamily="34" charset="0"/>
                <a:cs typeface="Arial" panose="020B0604020202020204" pitchFamily="34" charset="0"/>
              </a:defRPr>
            </a:lvl1pPr>
            <a:lvl2pPr marL="457200" indent="0">
              <a:buFontTx/>
              <a:buNone/>
              <a:defRPr sz="800">
                <a:solidFill>
                  <a:schemeClr val="bg2">
                    <a:lumMod val="25000"/>
                  </a:schemeClr>
                </a:solidFill>
                <a:latin typeface="Arial" panose="020B0604020202020204" pitchFamily="34" charset="0"/>
                <a:cs typeface="Arial" panose="020B0604020202020204" pitchFamily="34" charset="0"/>
              </a:defRPr>
            </a:lvl2pPr>
            <a:lvl3pPr marL="914400" indent="0">
              <a:buFontTx/>
              <a:buNone/>
              <a:defRPr sz="800">
                <a:solidFill>
                  <a:schemeClr val="bg2">
                    <a:lumMod val="25000"/>
                  </a:schemeClr>
                </a:solidFill>
                <a:latin typeface="Arial" panose="020B0604020202020204" pitchFamily="34" charset="0"/>
                <a:cs typeface="Arial" panose="020B0604020202020204" pitchFamily="34" charset="0"/>
              </a:defRPr>
            </a:lvl3pPr>
            <a:lvl4pPr marL="1371600" indent="0">
              <a:buFontTx/>
              <a:buNone/>
              <a:defRPr sz="800">
                <a:solidFill>
                  <a:schemeClr val="bg2">
                    <a:lumMod val="25000"/>
                  </a:schemeClr>
                </a:solidFill>
                <a:latin typeface="Arial" panose="020B0604020202020204" pitchFamily="34" charset="0"/>
                <a:cs typeface="Arial" panose="020B0604020202020204" pitchFamily="34" charset="0"/>
              </a:defRPr>
            </a:lvl4pPr>
            <a:lvl5pPr marL="1828800" indent="0">
              <a:buFontTx/>
              <a:buNone/>
              <a:defRPr sz="800">
                <a:solidFill>
                  <a:schemeClr val="bg2">
                    <a:lumMod val="25000"/>
                  </a:schemeClr>
                </a:solidFill>
                <a:latin typeface="Arial" panose="020B0604020202020204" pitchFamily="34" charset="0"/>
                <a:cs typeface="Arial" panose="020B0604020202020204" pitchFamily="34" charset="0"/>
              </a:defRPr>
            </a:lvl5pPr>
          </a:lstStyle>
          <a:p>
            <a:pPr lvl="0"/>
            <a:r>
              <a:rPr lang="en-US" dirty="0" smtClean="0"/>
              <a:t>* &lt; enter footnote here &gt;</a:t>
            </a:r>
            <a:endParaRPr lang="de-DE" dirty="0"/>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9"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9212726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3" name="Text Placeholder 2"/>
          <p:cNvSpPr>
            <a:spLocks noGrp="1"/>
          </p:cNvSpPr>
          <p:nvPr>
            <p:ph type="body" sz="quarter" idx="14" hasCustomPrompt="1"/>
          </p:nvPr>
        </p:nvSpPr>
        <p:spPr>
          <a:xfrm>
            <a:off x="389312" y="1963357"/>
            <a:ext cx="11480426" cy="4119943"/>
          </a:xfrm>
        </p:spPr>
        <p:txBody>
          <a:bodyPr/>
          <a:lstStyle>
            <a:lvl1pPr marL="0" indent="0">
              <a:buFont typeface="Arial" charset="0"/>
              <a:buNone/>
              <a:defRPr sz="2000"/>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9"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3473411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Texts">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2" name="Text Placeholder 3"/>
          <p:cNvSpPr>
            <a:spLocks noGrp="1"/>
          </p:cNvSpPr>
          <p:nvPr>
            <p:ph type="body" sz="quarter" idx="14" hasCustomPrompt="1"/>
          </p:nvPr>
        </p:nvSpPr>
        <p:spPr>
          <a:xfrm>
            <a:off x="396936" y="1963356"/>
            <a:ext cx="5533200" cy="4122051"/>
          </a:xfrm>
        </p:spPr>
        <p:txBody>
          <a:bodyPr/>
          <a:lstStyle>
            <a:lvl1pPr marL="0" indent="0">
              <a:buFont typeface="Arial" charset="0"/>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3" name="Text Placeholder 3"/>
          <p:cNvSpPr>
            <a:spLocks noGrp="1"/>
          </p:cNvSpPr>
          <p:nvPr>
            <p:ph type="body" sz="quarter" idx="15" hasCustomPrompt="1"/>
          </p:nvPr>
        </p:nvSpPr>
        <p:spPr>
          <a:xfrm>
            <a:off x="6336000" y="1963355"/>
            <a:ext cx="5533200" cy="4122051"/>
          </a:xfrm>
        </p:spPr>
        <p:txBody>
          <a:bodyPr/>
          <a:lstStyle>
            <a:lvl1pPr marL="0" indent="0">
              <a:buFont typeface="Arial" charset="0"/>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0"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34331437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hree Texts">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Text Placeholder 3"/>
          <p:cNvSpPr>
            <a:spLocks noGrp="1"/>
          </p:cNvSpPr>
          <p:nvPr>
            <p:ph type="body" sz="quarter" idx="10" hasCustomPrompt="1"/>
          </p:nvPr>
        </p:nvSpPr>
        <p:spPr>
          <a:xfrm>
            <a:off x="397476" y="1963357"/>
            <a:ext cx="371520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4" name="Text Placeholder 3"/>
          <p:cNvSpPr>
            <a:spLocks noGrp="1"/>
          </p:cNvSpPr>
          <p:nvPr>
            <p:ph type="body" sz="quarter" idx="14" hasCustomPrompt="1"/>
          </p:nvPr>
        </p:nvSpPr>
        <p:spPr>
          <a:xfrm>
            <a:off x="4274626" y="1963357"/>
            <a:ext cx="371520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5" name="Text Placeholder 3"/>
          <p:cNvSpPr>
            <a:spLocks noGrp="1"/>
          </p:cNvSpPr>
          <p:nvPr>
            <p:ph type="body" sz="quarter" idx="15" hasCustomPrompt="1"/>
          </p:nvPr>
        </p:nvSpPr>
        <p:spPr>
          <a:xfrm>
            <a:off x="8151776" y="1963356"/>
            <a:ext cx="371520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0"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1"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1555534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Picture On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1" name="Picture Placeholder 4"/>
          <p:cNvSpPr>
            <a:spLocks noGrp="1"/>
          </p:cNvSpPr>
          <p:nvPr>
            <p:ph type="pic" sz="quarter" idx="10"/>
          </p:nvPr>
        </p:nvSpPr>
        <p:spPr bwMode="gray">
          <a:xfrm>
            <a:off x="389312" y="1963356"/>
            <a:ext cx="4232275" cy="3645508"/>
          </a:xfrm>
          <a:solidFill>
            <a:schemeClr val="bg1">
              <a:lumMod val="95000"/>
            </a:schemeClr>
          </a:solidFill>
        </p:spPr>
        <p:txBody>
          <a:bodyPr tIns="1543147" anchor="t" anchorCtr="0"/>
          <a:lstStyle>
            <a:lvl1pPr marL="0" indent="0" algn="ctr">
              <a:buFontTx/>
              <a:buNone/>
              <a:defRPr sz="1500" b="0">
                <a:solidFill>
                  <a:schemeClr val="bg2">
                    <a:lumMod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16" name="Text Placeholder 3"/>
          <p:cNvSpPr>
            <a:spLocks noGrp="1"/>
          </p:cNvSpPr>
          <p:nvPr>
            <p:ph type="body" sz="quarter" idx="15" hasCustomPrompt="1"/>
          </p:nvPr>
        </p:nvSpPr>
        <p:spPr>
          <a:xfrm>
            <a:off x="4719250" y="1963356"/>
            <a:ext cx="7149950"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ext Placeholder 2"/>
          <p:cNvSpPr>
            <a:spLocks noGrp="1"/>
          </p:cNvSpPr>
          <p:nvPr>
            <p:ph type="body" sz="quarter" idx="16" hasCustomPrompt="1"/>
          </p:nvPr>
        </p:nvSpPr>
        <p:spPr>
          <a:xfrm>
            <a:off x="372446" y="5723459"/>
            <a:ext cx="4249141" cy="361950"/>
          </a:xfrm>
        </p:spPr>
        <p:txBody>
          <a:bodyPr/>
          <a:lstStyle>
            <a:lvl1pPr marL="0" indent="0">
              <a:buFontTx/>
              <a:buNone/>
              <a:defRPr sz="1500">
                <a:latin typeface="Arial" panose="020B0604020202020204" pitchFamily="34" charset="0"/>
                <a:cs typeface="Arial" panose="020B0604020202020204" pitchFamily="34" charset="0"/>
              </a:defRPr>
            </a:lvl1pPr>
            <a:lvl2pPr marL="457200" indent="0">
              <a:buFontTx/>
              <a:buNone/>
              <a:defRPr sz="1500">
                <a:latin typeface="Arial" panose="020B0604020202020204" pitchFamily="34" charset="0"/>
                <a:cs typeface="Arial" panose="020B0604020202020204" pitchFamily="34" charset="0"/>
              </a:defRPr>
            </a:lvl2pPr>
            <a:lvl3pPr marL="914400" indent="0">
              <a:buFontTx/>
              <a:buNone/>
              <a:defRPr sz="1500">
                <a:latin typeface="Arial" panose="020B0604020202020204" pitchFamily="34" charset="0"/>
                <a:cs typeface="Arial" panose="020B0604020202020204" pitchFamily="34" charset="0"/>
              </a:defRPr>
            </a:lvl3pPr>
            <a:lvl4pPr marL="1371600" indent="0">
              <a:buFontTx/>
              <a:buNone/>
              <a:defRPr sz="1500">
                <a:latin typeface="Arial" panose="020B0604020202020204" pitchFamily="34" charset="0"/>
                <a:cs typeface="Arial" panose="020B0604020202020204" pitchFamily="34" charset="0"/>
              </a:defRPr>
            </a:lvl4pPr>
            <a:lvl5pPr marL="1828800" indent="0">
              <a:buFontTx/>
              <a:buNone/>
              <a:defRPr sz="1500">
                <a:latin typeface="Arial" panose="020B0604020202020204" pitchFamily="34" charset="0"/>
                <a:cs typeface="Arial" panose="020B0604020202020204" pitchFamily="34" charset="0"/>
              </a:defRPr>
            </a:lvl5pPr>
          </a:lstStyle>
          <a:p>
            <a:pPr lvl="0"/>
            <a:r>
              <a:rPr lang="en-US" dirty="0" smtClean="0"/>
              <a:t>Place a short caption here</a:t>
            </a:r>
            <a:endParaRPr lang="de-DE" dirty="0"/>
          </a:p>
        </p:txBody>
      </p:sp>
      <p:sp>
        <p:nvSpPr>
          <p:cNvPr id="10"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2"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7723248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Picture Two">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Picture Placeholder 4"/>
          <p:cNvSpPr>
            <a:spLocks noGrp="1"/>
          </p:cNvSpPr>
          <p:nvPr>
            <p:ph type="pic" sz="quarter" idx="10"/>
          </p:nvPr>
        </p:nvSpPr>
        <p:spPr bwMode="gray">
          <a:xfrm>
            <a:off x="372446" y="1964912"/>
            <a:ext cx="7148059" cy="3646800"/>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14" name="Text Placeholder 3"/>
          <p:cNvSpPr>
            <a:spLocks noGrp="1"/>
          </p:cNvSpPr>
          <p:nvPr>
            <p:ph type="body" sz="quarter" idx="14" hasCustomPrompt="1"/>
          </p:nvPr>
        </p:nvSpPr>
        <p:spPr>
          <a:xfrm>
            <a:off x="7645012" y="1963358"/>
            <a:ext cx="4224188" cy="4122051"/>
          </a:xfrm>
        </p:spPr>
        <p:txBody>
          <a:bodyPr/>
          <a:lstStyle>
            <a:lvl1pPr marL="0" indent="0">
              <a:buFontTx/>
              <a:buNone/>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3" name="Text Placeholder 2"/>
          <p:cNvSpPr>
            <a:spLocks noGrp="1"/>
          </p:cNvSpPr>
          <p:nvPr>
            <p:ph type="body" sz="quarter" idx="16" hasCustomPrompt="1"/>
          </p:nvPr>
        </p:nvSpPr>
        <p:spPr>
          <a:xfrm>
            <a:off x="372446" y="5723459"/>
            <a:ext cx="7146925" cy="361950"/>
          </a:xfrm>
        </p:spPr>
        <p:txBody>
          <a:bodyPr/>
          <a:lstStyle>
            <a:lvl1pPr marL="0" indent="0">
              <a:buFontTx/>
              <a:buNone/>
              <a:defRPr sz="1500">
                <a:latin typeface="Arial" panose="020B0604020202020204" pitchFamily="34" charset="0"/>
                <a:cs typeface="Arial" panose="020B0604020202020204" pitchFamily="34" charset="0"/>
              </a:defRPr>
            </a:lvl1pPr>
            <a:lvl2pPr marL="457200" indent="0">
              <a:buFontTx/>
              <a:buNone/>
              <a:defRPr sz="1500">
                <a:latin typeface="Arial" panose="020B0604020202020204" pitchFamily="34" charset="0"/>
                <a:cs typeface="Arial" panose="020B0604020202020204" pitchFamily="34" charset="0"/>
              </a:defRPr>
            </a:lvl2pPr>
            <a:lvl3pPr marL="914400" indent="0">
              <a:buFontTx/>
              <a:buNone/>
              <a:defRPr sz="1500">
                <a:latin typeface="Arial" panose="020B0604020202020204" pitchFamily="34" charset="0"/>
                <a:cs typeface="Arial" panose="020B0604020202020204" pitchFamily="34" charset="0"/>
              </a:defRPr>
            </a:lvl3pPr>
            <a:lvl4pPr marL="1371600" indent="0">
              <a:buFontTx/>
              <a:buNone/>
              <a:defRPr sz="1500">
                <a:latin typeface="Arial" panose="020B0604020202020204" pitchFamily="34" charset="0"/>
                <a:cs typeface="Arial" panose="020B0604020202020204" pitchFamily="34" charset="0"/>
              </a:defRPr>
            </a:lvl4pPr>
            <a:lvl5pPr marL="1828800" indent="0">
              <a:buFontTx/>
              <a:buNone/>
              <a:defRPr sz="1500">
                <a:latin typeface="Arial" panose="020B0604020202020204" pitchFamily="34" charset="0"/>
                <a:cs typeface="Arial" panose="020B0604020202020204" pitchFamily="34" charset="0"/>
              </a:defRPr>
            </a:lvl5pPr>
          </a:lstStyle>
          <a:p>
            <a:pPr lvl="0"/>
            <a:r>
              <a:rPr lang="en-US" dirty="0" smtClean="0"/>
              <a:t>Place a short caption here</a:t>
            </a:r>
            <a:endParaRPr lang="de-DE" dirty="0"/>
          </a:p>
        </p:txBody>
      </p:sp>
      <p:sp>
        <p:nvSpPr>
          <p:cNvPr id="10"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1"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6574326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llustration Slid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Content Placeholder 2"/>
          <p:cNvSpPr>
            <a:spLocks noGrp="1"/>
          </p:cNvSpPr>
          <p:nvPr>
            <p:ph idx="1" hasCustomPrompt="1"/>
          </p:nvPr>
        </p:nvSpPr>
        <p:spPr>
          <a:xfrm>
            <a:off x="324000" y="1969233"/>
            <a:ext cx="11545200" cy="4124338"/>
          </a:xfrm>
        </p:spPr>
        <p:txBody>
          <a:bodyPr tIns="0"/>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sz="1500" b="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dirty="0" smtClean="0"/>
              <a:t>Impress with mockups, graphics, videos and more</a:t>
            </a:r>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Illustration Slide</a:t>
            </a:r>
            <a:endParaRPr lang="en-US" dirty="0"/>
          </a:p>
        </p:txBody>
      </p:sp>
      <p:sp>
        <p:nvSpPr>
          <p:cNvPr id="10"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8671639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smtClean="0"/>
              <a:t>Customer</a:t>
            </a:r>
            <a:endParaRPr lang="de-DE" dirty="0"/>
          </a:p>
        </p:txBody>
      </p:sp>
      <p:sp>
        <p:nvSpPr>
          <p:cNvPr id="4" name="Slide Number Placeholder 3"/>
          <p:cNvSpPr>
            <a:spLocks noGrp="1"/>
          </p:cNvSpPr>
          <p:nvPr>
            <p:ph type="sldNum" sz="quarter" idx="11"/>
          </p:nvPr>
        </p:nvSpPr>
        <p:spPr/>
        <p:txBody>
          <a:body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ext Placeholder 5"/>
          <p:cNvSpPr>
            <a:spLocks noGrp="1"/>
          </p:cNvSpPr>
          <p:nvPr>
            <p:ph type="body" sz="quarter" idx="12" hasCustomPrompt="1"/>
          </p:nvPr>
        </p:nvSpPr>
        <p:spPr>
          <a:xfrm>
            <a:off x="323850" y="1958975"/>
            <a:ext cx="11545888" cy="4114800"/>
          </a:xfrm>
        </p:spPr>
        <p:txBody>
          <a:bodyPr/>
          <a:lstStyle>
            <a:lvl1pPr marL="0" indent="0">
              <a:lnSpc>
                <a:spcPct val="100000"/>
              </a:lnSpc>
              <a:spcBef>
                <a:spcPts val="0"/>
              </a:spcBef>
              <a:spcAft>
                <a:spcPts val="1200"/>
              </a:spcAft>
              <a:buNone/>
              <a:defRPr b="1">
                <a:solidFill>
                  <a:schemeClr val="bg2">
                    <a:lumMod val="25000"/>
                  </a:schemeClr>
                </a:solidFill>
                <a:latin typeface="Arial" panose="020B0604020202020204" pitchFamily="34" charset="0"/>
                <a:cs typeface="Arial" panose="020B0604020202020204" pitchFamily="34" charset="0"/>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7"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Discussion</a:t>
            </a:r>
            <a:endParaRPr lang="en-US" dirty="0"/>
          </a:p>
        </p:txBody>
      </p:sp>
    </p:spTree>
    <p:extLst>
      <p:ext uri="{BB962C8B-B14F-4D97-AF65-F5344CB8AC3E}">
        <p14:creationId xmlns:p14="http://schemas.microsoft.com/office/powerpoint/2010/main" val="24173645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Rights English">
    <p:spTree>
      <p:nvGrpSpPr>
        <p:cNvPr id="1" name=""/>
        <p:cNvGrpSpPr/>
        <p:nvPr/>
      </p:nvGrpSpPr>
      <p:grpSpPr>
        <a:xfrm>
          <a:off x="0" y="0"/>
          <a:ext cx="0" cy="0"/>
          <a:chOff x="0" y="0"/>
          <a:chExt cx="0" cy="0"/>
        </a:xfrm>
      </p:grpSpPr>
      <p:sp>
        <p:nvSpPr>
          <p:cNvPr id="5" name="TextBox 4"/>
          <p:cNvSpPr txBox="1"/>
          <p:nvPr userDrawn="1"/>
        </p:nvSpPr>
        <p:spPr bwMode="gray">
          <a:xfrm>
            <a:off x="324000" y="324075"/>
            <a:ext cx="11547324" cy="756175"/>
          </a:xfrm>
          <a:prstGeom prst="rect">
            <a:avLst/>
          </a:prstGeom>
        </p:spPr>
        <p:txBody>
          <a:bodyPr vert="horz" lIns="0" tIns="0" rIns="0" bIns="0" rtlCol="0" anchor="ctr" anchorCtr="0">
            <a:noAutofit/>
          </a:bodyPr>
          <a:lstStyle/>
          <a:p>
            <a:pPr defTabSz="1088776">
              <a:spcBef>
                <a:spcPct val="0"/>
              </a:spcBef>
            </a:pPr>
            <a:r>
              <a:rPr lang="en-US" sz="2900" b="1" dirty="0">
                <a:solidFill>
                  <a:schemeClr val="bg2">
                    <a:lumMod val="25000"/>
                  </a:schemeClr>
                </a:solidFill>
                <a:latin typeface="Arial"/>
              </a:rPr>
              <a:t>© 2015 SAP SE or an SAP affiliate company. All rights reserved.</a:t>
            </a:r>
          </a:p>
        </p:txBody>
      </p:sp>
      <p:sp>
        <p:nvSpPr>
          <p:cNvPr id="6" name="TextBox 5"/>
          <p:cNvSpPr txBox="1"/>
          <p:nvPr userDrawn="1"/>
        </p:nvSpPr>
        <p:spPr bwMode="gray">
          <a:xfrm>
            <a:off x="323999" y="1692000"/>
            <a:ext cx="11547325" cy="3539430"/>
          </a:xfrm>
          <a:prstGeom prst="rect">
            <a:avLst/>
          </a:prstGeom>
          <a:noFill/>
        </p:spPr>
        <p:txBody>
          <a:bodyPr wrap="square" lIns="0" tIns="0" rIns="0" bIns="0" rtlCol="0">
            <a:spAutoFit/>
          </a:bodyPr>
          <a:lstStyle/>
          <a:p>
            <a:pPr defTabSz="1088776"/>
            <a:r>
              <a:rPr lang="en-US" sz="1200" dirty="0">
                <a:solidFill>
                  <a:srgbClr val="CCCCCC">
                    <a:lumMod val="25000"/>
                  </a:srgbClr>
                </a:solidFill>
                <a:latin typeface="Arial"/>
                <a:ea typeface="MS PGothic" pitchFamily="34" charset="-128"/>
              </a:rPr>
              <a:t>No part of this publication may be reproduced or transmitted in any form or for any purpose without the express permission of SAP SE or an SAP affiliate company.</a:t>
            </a:r>
          </a:p>
          <a:p>
            <a:pPr defTabSz="1088776">
              <a:spcBef>
                <a:spcPts val="1200"/>
              </a:spcBef>
            </a:pPr>
            <a:r>
              <a:rPr lang="en-US" sz="1200" dirty="0">
                <a:solidFill>
                  <a:srgbClr val="CCCCCC">
                    <a:lumMod val="25000"/>
                  </a:srgbClr>
                </a:solidFill>
                <a:latin typeface="Aria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a:solidFill>
                  <a:srgbClr val="CCCCCC">
                    <a:lumMod val="25000"/>
                  </a:srgbClr>
                </a:solidFill>
                <a:latin typeface="Arial"/>
                <a:ea typeface="MS PGothic" pitchFamily="34" charset="-128"/>
                <a:hlinkClick r:id="rId2"/>
              </a:rPr>
              <a:t>http://global12.sap.com/corporate-en/legal/copyright/index.epx</a:t>
            </a:r>
            <a:r>
              <a:rPr lang="en-US" sz="1200" dirty="0">
                <a:solidFill>
                  <a:srgbClr val="CCCCCC">
                    <a:lumMod val="25000"/>
                  </a:srgbClr>
                </a:solidFill>
                <a:latin typeface="Arial"/>
                <a:ea typeface="MS PGothic" pitchFamily="34" charset="-128"/>
              </a:rPr>
              <a:t> for additional trademark information and notices.</a:t>
            </a:r>
          </a:p>
          <a:p>
            <a:pPr defTabSz="1088776">
              <a:spcBef>
                <a:spcPts val="1200"/>
              </a:spcBef>
            </a:pPr>
            <a:r>
              <a:rPr lang="en-US" sz="1200" dirty="0">
                <a:solidFill>
                  <a:srgbClr val="CCCCCC">
                    <a:lumMod val="25000"/>
                  </a:srgbClr>
                </a:solidFill>
                <a:latin typeface="Arial"/>
                <a:ea typeface="MS PGothic" pitchFamily="34" charset="-128"/>
              </a:rPr>
              <a:t>Some software products marketed by SAP SE and its distributors contain proprietary software components of other software vendors.</a:t>
            </a:r>
          </a:p>
          <a:p>
            <a:pPr defTabSz="1088776">
              <a:spcBef>
                <a:spcPts val="1200"/>
              </a:spcBef>
            </a:pPr>
            <a:r>
              <a:rPr lang="en-US" sz="1200" dirty="0">
                <a:solidFill>
                  <a:srgbClr val="CCCCCC">
                    <a:lumMod val="25000"/>
                  </a:srgbClr>
                </a:solidFill>
                <a:latin typeface="Arial"/>
                <a:ea typeface="MS PGothic" pitchFamily="34" charset="-128"/>
              </a:rPr>
              <a:t>National product specifications may vary.</a:t>
            </a:r>
          </a:p>
          <a:p>
            <a:pPr defTabSz="1088776">
              <a:spcBef>
                <a:spcPts val="1200"/>
              </a:spcBef>
            </a:pPr>
            <a:r>
              <a:rPr lang="en-US" sz="1200" dirty="0">
                <a:solidFill>
                  <a:srgbClr val="CCCCCC">
                    <a:lumMod val="25000"/>
                  </a:srgbClr>
                </a:solidFill>
                <a:latin typeface="Aria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776">
              <a:spcBef>
                <a:spcPts val="1200"/>
              </a:spcBef>
            </a:pPr>
            <a:r>
              <a:rPr lang="en-US" sz="1200" dirty="0">
                <a:solidFill>
                  <a:srgbClr val="CCCCCC">
                    <a:lumMod val="25000"/>
                  </a:srgbClr>
                </a:solidFill>
                <a:latin typeface="Arial"/>
                <a:ea typeface="MS PGothic" pitchFamily="34" charset="-128"/>
              </a:rPr>
              <a:t>In particular, SAP SE or its affiliated companies have no obligation to pursue any course of business outlined in this document or any related presentation, or to develop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23884112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Rights German">
    <p:spTree>
      <p:nvGrpSpPr>
        <p:cNvPr id="1" name=""/>
        <p:cNvGrpSpPr/>
        <p:nvPr/>
      </p:nvGrpSpPr>
      <p:grpSpPr>
        <a:xfrm>
          <a:off x="0" y="0"/>
          <a:ext cx="0" cy="0"/>
          <a:chOff x="0" y="0"/>
          <a:chExt cx="0" cy="0"/>
        </a:xfrm>
      </p:grpSpPr>
      <p:sp>
        <p:nvSpPr>
          <p:cNvPr id="5" name="TextBox 4"/>
          <p:cNvSpPr txBox="1"/>
          <p:nvPr userDrawn="1"/>
        </p:nvSpPr>
        <p:spPr bwMode="gray">
          <a:xfrm>
            <a:off x="324000" y="324075"/>
            <a:ext cx="11547324" cy="756175"/>
          </a:xfrm>
          <a:prstGeom prst="rect">
            <a:avLst/>
          </a:prstGeom>
        </p:spPr>
        <p:txBody>
          <a:bodyPr vert="horz" lIns="0" tIns="0" rIns="0" bIns="0" rtlCol="0" anchor="ctr" anchorCtr="0">
            <a:noAutofit/>
          </a:bodyPr>
          <a:lstStyle/>
          <a:p>
            <a:pPr defTabSz="1088776">
              <a:spcBef>
                <a:spcPct val="0"/>
              </a:spcBef>
              <a:defRPr/>
            </a:pPr>
            <a:r>
              <a:rPr lang="en-US" sz="2900" b="1" dirty="0">
                <a:solidFill>
                  <a:schemeClr val="bg2">
                    <a:lumMod val="25000"/>
                  </a:schemeClr>
                </a:solidFill>
                <a:latin typeface="Arial"/>
              </a:rPr>
              <a:t>© 2015 SAP SE </a:t>
            </a:r>
            <a:r>
              <a:rPr lang="en-US" sz="2900" b="1" dirty="0" err="1">
                <a:solidFill>
                  <a:schemeClr val="bg2">
                    <a:lumMod val="25000"/>
                  </a:schemeClr>
                </a:solidFill>
                <a:latin typeface="Arial"/>
              </a:rPr>
              <a:t>oder</a:t>
            </a:r>
            <a:r>
              <a:rPr lang="en-US" sz="2900" b="1" dirty="0">
                <a:solidFill>
                  <a:schemeClr val="bg2">
                    <a:lumMod val="25000"/>
                  </a:schemeClr>
                </a:solidFill>
                <a:latin typeface="Arial"/>
              </a:rPr>
              <a:t> </a:t>
            </a:r>
            <a:r>
              <a:rPr lang="en-US" sz="2900" b="1" dirty="0" err="1">
                <a:solidFill>
                  <a:schemeClr val="bg2">
                    <a:lumMod val="25000"/>
                  </a:schemeClr>
                </a:solidFill>
                <a:latin typeface="Arial"/>
              </a:rPr>
              <a:t>ein</a:t>
            </a:r>
            <a:r>
              <a:rPr lang="en-US" sz="2900" b="1" dirty="0">
                <a:solidFill>
                  <a:schemeClr val="bg2">
                    <a:lumMod val="25000"/>
                  </a:schemeClr>
                </a:solidFill>
                <a:latin typeface="Arial"/>
              </a:rPr>
              <a:t> SAP-</a:t>
            </a:r>
            <a:r>
              <a:rPr lang="en-US" sz="2900" b="1" dirty="0" err="1">
                <a:solidFill>
                  <a:schemeClr val="bg2">
                    <a:lumMod val="25000"/>
                  </a:schemeClr>
                </a:solidFill>
                <a:latin typeface="Arial"/>
              </a:rPr>
              <a:t>Konzernunternehmen</a:t>
            </a:r>
            <a:r>
              <a:rPr lang="en-US" sz="2900" b="1" dirty="0">
                <a:solidFill>
                  <a:schemeClr val="bg2">
                    <a:lumMod val="25000"/>
                  </a:schemeClr>
                </a:solidFill>
                <a:latin typeface="Arial"/>
              </a:rPr>
              <a:t>. </a:t>
            </a:r>
            <a:br>
              <a:rPr lang="en-US" sz="2900" b="1" dirty="0">
                <a:solidFill>
                  <a:schemeClr val="bg2">
                    <a:lumMod val="25000"/>
                  </a:schemeClr>
                </a:solidFill>
                <a:latin typeface="Arial"/>
              </a:rPr>
            </a:br>
            <a:r>
              <a:rPr lang="en-US" sz="2900" b="1" dirty="0" err="1">
                <a:solidFill>
                  <a:schemeClr val="bg2">
                    <a:lumMod val="25000"/>
                  </a:schemeClr>
                </a:solidFill>
                <a:latin typeface="Arial"/>
              </a:rPr>
              <a:t>Alle</a:t>
            </a:r>
            <a:r>
              <a:rPr lang="en-US" sz="2900" b="1" dirty="0">
                <a:solidFill>
                  <a:schemeClr val="bg2">
                    <a:lumMod val="25000"/>
                  </a:schemeClr>
                </a:solidFill>
                <a:latin typeface="Arial"/>
              </a:rPr>
              <a:t> </a:t>
            </a:r>
            <a:r>
              <a:rPr lang="en-US" sz="2900" b="1" dirty="0" err="1">
                <a:solidFill>
                  <a:schemeClr val="bg2">
                    <a:lumMod val="25000"/>
                  </a:schemeClr>
                </a:solidFill>
                <a:latin typeface="Arial"/>
              </a:rPr>
              <a:t>Rechte</a:t>
            </a:r>
            <a:r>
              <a:rPr lang="en-US" sz="2900" b="1" dirty="0">
                <a:solidFill>
                  <a:schemeClr val="bg2">
                    <a:lumMod val="25000"/>
                  </a:schemeClr>
                </a:solidFill>
                <a:latin typeface="Arial"/>
              </a:rPr>
              <a:t> </a:t>
            </a:r>
            <a:r>
              <a:rPr lang="en-US" sz="2900" b="1" dirty="0" err="1">
                <a:solidFill>
                  <a:schemeClr val="bg2">
                    <a:lumMod val="25000"/>
                  </a:schemeClr>
                </a:solidFill>
                <a:latin typeface="Arial"/>
              </a:rPr>
              <a:t>vorbehalten</a:t>
            </a:r>
            <a:r>
              <a:rPr lang="en-US" sz="2900" b="1" dirty="0">
                <a:solidFill>
                  <a:schemeClr val="bg2">
                    <a:lumMod val="25000"/>
                  </a:schemeClr>
                </a:solidFill>
                <a:latin typeface="Arial"/>
              </a:rPr>
              <a:t>.</a:t>
            </a:r>
          </a:p>
        </p:txBody>
      </p:sp>
      <p:sp>
        <p:nvSpPr>
          <p:cNvPr id="6" name="TextBox 5"/>
          <p:cNvSpPr txBox="1"/>
          <p:nvPr userDrawn="1"/>
        </p:nvSpPr>
        <p:spPr bwMode="gray">
          <a:xfrm>
            <a:off x="323999" y="1692000"/>
            <a:ext cx="11547325" cy="4278094"/>
          </a:xfrm>
          <a:prstGeom prst="rect">
            <a:avLst/>
          </a:prstGeom>
          <a:noFill/>
        </p:spPr>
        <p:txBody>
          <a:bodyPr wrap="square" lIns="0" tIns="0" rIns="0" bIns="0" rtlCol="0">
            <a:spAutoFit/>
          </a:bodyPr>
          <a:lstStyle/>
          <a:p>
            <a:pPr defTabSz="1088776"/>
            <a:r>
              <a:rPr lang="de-DE" sz="1200" dirty="0">
                <a:solidFill>
                  <a:schemeClr val="tx1"/>
                </a:solidFill>
                <a:latin typeface="Arial"/>
              </a:rPr>
              <a:t>Weitergabe und Vervielfältigung dieser Publikation oder von Teilen daraus sind, zu welchem Zweck und in welcher Form auch immer, ohne die ausdrückliche schriftliche Genehmigung durch </a:t>
            </a:r>
            <a:r>
              <a:rPr lang="en-US" sz="1200" dirty="0">
                <a:solidFill>
                  <a:schemeClr val="tx1"/>
                </a:solidFill>
                <a:latin typeface="Arial"/>
                <a:ea typeface="MS PGothic" pitchFamily="34" charset="-128"/>
              </a:rPr>
              <a:t>SAP SE </a:t>
            </a:r>
            <a:r>
              <a:rPr lang="de-DE" sz="1200" dirty="0">
                <a:solidFill>
                  <a:schemeClr val="tx1"/>
                </a:solidFill>
                <a:latin typeface="Arial"/>
              </a:rPr>
              <a:t>oder ein SAP-Konzernunternehmen nicht gestattet.</a:t>
            </a:r>
          </a:p>
          <a:p>
            <a:pPr defTabSz="1088776">
              <a:spcBef>
                <a:spcPts val="1200"/>
              </a:spcBef>
            </a:pPr>
            <a:r>
              <a:rPr lang="de-DE" sz="1200" dirty="0">
                <a:solidFill>
                  <a:schemeClr val="tx1"/>
                </a:solidFill>
                <a:latin typeface="Arial"/>
              </a:rPr>
              <a:t>SAP und andere in diesem Dokument erwähnte Produkte und Dienstleistungen von SAP sowie die dazugehörigen Logos sind Marken oder eingetragene Marken der </a:t>
            </a:r>
            <a:br>
              <a:rPr lang="de-DE" sz="1200" dirty="0">
                <a:solidFill>
                  <a:schemeClr val="tx1"/>
                </a:solidFill>
                <a:latin typeface="Arial"/>
              </a:rPr>
            </a:br>
            <a:r>
              <a:rPr lang="en-US" sz="1200" dirty="0">
                <a:solidFill>
                  <a:schemeClr val="tx1"/>
                </a:solidFill>
                <a:latin typeface="Arial"/>
                <a:ea typeface="MS PGothic" pitchFamily="34" charset="-128"/>
              </a:rPr>
              <a:t>SAP SE </a:t>
            </a:r>
            <a:r>
              <a:rPr lang="de-DE" sz="1200" dirty="0">
                <a:solidFill>
                  <a:schemeClr val="tx1"/>
                </a:solidFill>
                <a:latin typeface="Arial"/>
              </a:rPr>
              <a:t>(oder von einem SAP-Konzernunternehmen) in Deutschland und verschiedenen anderen Ländern weltweit. </a:t>
            </a:r>
            <a:br>
              <a:rPr lang="de-DE" sz="1200" dirty="0">
                <a:solidFill>
                  <a:schemeClr val="tx1"/>
                </a:solidFill>
                <a:latin typeface="Arial"/>
              </a:rPr>
            </a:br>
            <a:r>
              <a:rPr lang="de-DE" sz="1200" dirty="0">
                <a:solidFill>
                  <a:schemeClr val="tx1"/>
                </a:solidFill>
                <a:latin typeface="Arial"/>
              </a:rPr>
              <a:t>Weitere Hinweise und Informationen zum Markenrecht finden Sie unter </a:t>
            </a:r>
            <a:r>
              <a:rPr lang="de-DE" sz="1200" dirty="0">
                <a:solidFill>
                  <a:schemeClr val="tx1"/>
                </a:solidFill>
                <a:latin typeface="Arial"/>
                <a:hlinkClick r:id="rId2"/>
              </a:rPr>
              <a:t>http://global.sap.com/corporate-de/legal/copyright/index.epx</a:t>
            </a:r>
            <a:r>
              <a:rPr lang="de-DE" sz="1200" dirty="0">
                <a:solidFill>
                  <a:schemeClr val="tx1"/>
                </a:solidFill>
                <a:latin typeface="Arial"/>
              </a:rPr>
              <a:t>.</a:t>
            </a:r>
          </a:p>
          <a:p>
            <a:pPr defTabSz="1088776">
              <a:spcBef>
                <a:spcPts val="1200"/>
              </a:spcBef>
            </a:pPr>
            <a:r>
              <a:rPr lang="de-DE" sz="1200" dirty="0">
                <a:solidFill>
                  <a:schemeClr val="tx1"/>
                </a:solidFill>
                <a:latin typeface="Arial"/>
              </a:rPr>
              <a:t>Die von </a:t>
            </a:r>
            <a:r>
              <a:rPr lang="en-US" sz="1200" dirty="0">
                <a:solidFill>
                  <a:schemeClr val="tx1"/>
                </a:solidFill>
                <a:latin typeface="Arial"/>
                <a:ea typeface="MS PGothic" pitchFamily="34" charset="-128"/>
              </a:rPr>
              <a:t>SAP SE </a:t>
            </a:r>
            <a:r>
              <a:rPr lang="de-DE" sz="1200" dirty="0">
                <a:solidFill>
                  <a:schemeClr val="tx1"/>
                </a:solidFill>
                <a:latin typeface="Arial"/>
              </a:rPr>
              <a:t>oder deren Vertriebsfirmen angebotenen Softwareprodukte können Softwarekomponenten auch anderer Softwarehersteller enthalten.</a:t>
            </a:r>
          </a:p>
          <a:p>
            <a:pPr defTabSz="1088776">
              <a:spcBef>
                <a:spcPts val="1200"/>
              </a:spcBef>
            </a:pPr>
            <a:r>
              <a:rPr lang="de-DE" sz="1200" dirty="0">
                <a:solidFill>
                  <a:schemeClr val="tx1"/>
                </a:solidFill>
                <a:latin typeface="Arial"/>
              </a:rPr>
              <a:t>Produkte können länderspezifische Unterschiede aufweisen.</a:t>
            </a:r>
          </a:p>
          <a:p>
            <a:pPr defTabSz="1088776">
              <a:spcBef>
                <a:spcPts val="1200"/>
              </a:spcBef>
            </a:pPr>
            <a:r>
              <a:rPr lang="de-DE" sz="1200" dirty="0">
                <a:solidFill>
                  <a:schemeClr val="tx1"/>
                </a:solidFill>
                <a:latin typeface="Arial"/>
              </a:rPr>
              <a:t>Die vorliegenden Unterlagen werden von der </a:t>
            </a:r>
            <a:r>
              <a:rPr lang="en-US" sz="1200" dirty="0">
                <a:solidFill>
                  <a:schemeClr val="tx1"/>
                </a:solidFill>
                <a:latin typeface="Arial"/>
                <a:ea typeface="MS PGothic" pitchFamily="34" charset="-128"/>
              </a:rPr>
              <a:t>SAP SE </a:t>
            </a:r>
            <a:r>
              <a:rPr lang="de-DE" sz="1200" dirty="0">
                <a:solidFill>
                  <a:schemeClr val="tx1"/>
                </a:solidFill>
                <a:latin typeface="Arial"/>
              </a:rPr>
              <a:t>oder einem SAP-Konzernunternehmen bereitgestellt und dienen ausschließlich zu Informationszwecken. </a:t>
            </a:r>
            <a:br>
              <a:rPr lang="de-DE" sz="1200" dirty="0">
                <a:solidFill>
                  <a:schemeClr val="tx1"/>
                </a:solidFill>
                <a:latin typeface="Arial"/>
              </a:rPr>
            </a:br>
            <a:r>
              <a:rPr lang="de-DE" sz="1200" dirty="0">
                <a:solidFill>
                  <a:schemeClr val="tx1"/>
                </a:solidFill>
                <a:latin typeface="Arial"/>
              </a:rPr>
              <a:t>Die </a:t>
            </a:r>
            <a:r>
              <a:rPr lang="en-US" sz="1200" dirty="0">
                <a:solidFill>
                  <a:schemeClr val="tx1"/>
                </a:solidFill>
                <a:latin typeface="Arial"/>
                <a:ea typeface="MS PGothic" pitchFamily="34" charset="-128"/>
              </a:rPr>
              <a:t>SAP SE </a:t>
            </a:r>
            <a:r>
              <a:rPr lang="de-DE" sz="1200" dirty="0">
                <a:solidFill>
                  <a:schemeClr val="tx1"/>
                </a:solidFill>
                <a:latin typeface="Arial"/>
              </a:rPr>
              <a:t>oder ihre Konzernunternehmen übernehmen keinerlei Haftung oder Gewährleistung für Fehler oder Unvollständigkeiten in  dieser Publikation. </a:t>
            </a:r>
            <a:br>
              <a:rPr lang="de-DE" sz="1200" dirty="0">
                <a:solidFill>
                  <a:schemeClr val="tx1"/>
                </a:solidFill>
                <a:latin typeface="Arial"/>
              </a:rPr>
            </a:br>
            <a:r>
              <a:rPr lang="de-DE" sz="1200" dirty="0">
                <a:solidFill>
                  <a:schemeClr val="tx1"/>
                </a:solidFill>
                <a:latin typeface="Arial"/>
              </a:rPr>
              <a:t>Die </a:t>
            </a:r>
            <a:r>
              <a:rPr lang="en-US" sz="1200" dirty="0">
                <a:solidFill>
                  <a:schemeClr val="tx1"/>
                </a:solidFill>
                <a:latin typeface="Arial"/>
                <a:ea typeface="MS PGothic" pitchFamily="34" charset="-128"/>
              </a:rPr>
              <a:t>SAP SE </a:t>
            </a:r>
            <a:r>
              <a:rPr lang="de-DE" sz="1200" dirty="0">
                <a:solidFill>
                  <a:schemeClr val="tx1"/>
                </a:solidFill>
                <a:latin typeface="Aria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776">
              <a:spcBef>
                <a:spcPts val="1200"/>
              </a:spcBef>
            </a:pPr>
            <a:r>
              <a:rPr lang="de-DE" sz="1200" dirty="0">
                <a:solidFill>
                  <a:schemeClr val="tx1"/>
                </a:solidFill>
                <a:latin typeface="Arial"/>
              </a:rPr>
              <a:t>Insbesondere sind die </a:t>
            </a:r>
            <a:r>
              <a:rPr lang="en-US" sz="1200" dirty="0">
                <a:solidFill>
                  <a:schemeClr val="tx1"/>
                </a:solidFill>
                <a:latin typeface="Arial"/>
                <a:ea typeface="MS PGothic" pitchFamily="34" charset="-128"/>
              </a:rPr>
              <a:t>SAP SE </a:t>
            </a:r>
            <a:r>
              <a:rPr lang="de-DE" sz="1200" dirty="0">
                <a:solidFill>
                  <a:schemeClr val="tx1"/>
                </a:solidFill>
                <a:latin typeface="Aria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a:solidFill>
                  <a:schemeClr val="tx1"/>
                </a:solidFill>
                <a:latin typeface="Arial"/>
              </a:rPr>
            </a:br>
            <a:r>
              <a:rPr lang="de-DE" sz="1200" dirty="0">
                <a:solidFill>
                  <a:schemeClr val="tx1"/>
                </a:solidFill>
                <a:latin typeface="Arial"/>
              </a:rPr>
              <a:t>die Strategie und etwaige künftige Entwicklungen, Produkte und/oder Plattformen der </a:t>
            </a:r>
            <a:r>
              <a:rPr lang="en-US" sz="1200" dirty="0">
                <a:solidFill>
                  <a:schemeClr val="tx1"/>
                </a:solidFill>
                <a:latin typeface="Arial"/>
                <a:ea typeface="MS PGothic" pitchFamily="34" charset="-128"/>
              </a:rPr>
              <a:t>SAP SE </a:t>
            </a:r>
            <a:r>
              <a:rPr lang="de-DE" sz="1200" dirty="0">
                <a:solidFill>
                  <a:schemeClr val="tx1"/>
                </a:solidFill>
                <a:latin typeface="Arial"/>
              </a:rPr>
              <a:t>oder ihrer Konzernunternehmen können von der </a:t>
            </a:r>
            <a:r>
              <a:rPr lang="en-US" sz="1200" dirty="0">
                <a:solidFill>
                  <a:schemeClr val="tx1"/>
                </a:solidFill>
                <a:latin typeface="Arial"/>
                <a:ea typeface="MS PGothic" pitchFamily="34" charset="-128"/>
              </a:rPr>
              <a:t>SAP SE </a:t>
            </a:r>
            <a:r>
              <a:rPr lang="de-DE" sz="1200" dirty="0">
                <a:solidFill>
                  <a:schemeClr val="tx1"/>
                </a:solidFill>
                <a:latin typeface="Arial"/>
              </a:rPr>
              <a:t>oder ihren Konzernunternehmen jederzeit und ohne Angabe von Gründen unangekündigt geändert werden. </a:t>
            </a:r>
            <a:br>
              <a:rPr lang="de-DE" sz="1200" dirty="0">
                <a:solidFill>
                  <a:schemeClr val="tx1"/>
                </a:solidFill>
                <a:latin typeface="Arial"/>
              </a:rPr>
            </a:br>
            <a:r>
              <a:rPr lang="de-DE" sz="1200" dirty="0">
                <a:solidFill>
                  <a:schemeClr val="tx1"/>
                </a:solidFill>
                <a:latin typeface="Aria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16707461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vider with Picture">
    <p:spTree>
      <p:nvGrpSpPr>
        <p:cNvPr id="1" name=""/>
        <p:cNvGrpSpPr/>
        <p:nvPr/>
      </p:nvGrpSpPr>
      <p:grpSpPr>
        <a:xfrm>
          <a:off x="0" y="0"/>
          <a:ext cx="0" cy="0"/>
          <a:chOff x="0" y="0"/>
          <a:chExt cx="0" cy="0"/>
        </a:xfrm>
      </p:grpSpPr>
      <p:sp>
        <p:nvSpPr>
          <p:cNvPr id="9" name="Rectangle 18"/>
          <p:cNvSpPr/>
          <p:nvPr userDrawn="1"/>
        </p:nvSpPr>
        <p:spPr>
          <a:xfrm flipH="1" flipV="1">
            <a:off x="0" y="0"/>
            <a:ext cx="746388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18"/>
          <p:cNvSpPr/>
          <p:nvPr userDrawn="1"/>
        </p:nvSpPr>
        <p:spPr>
          <a:xfrm>
            <a:off x="6381016" y="0"/>
            <a:ext cx="5810984" cy="685800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 name="connsiteX0" fmla="*/ 1374262 w 6637061"/>
              <a:gd name="connsiteY0" fmla="*/ 0 h 140017"/>
              <a:gd name="connsiteX1" fmla="*/ 6637061 w 6637061"/>
              <a:gd name="connsiteY1" fmla="*/ 166 h 140017"/>
              <a:gd name="connsiteX2" fmla="*/ 6637061 w 6637061"/>
              <a:gd name="connsiteY2" fmla="*/ 139866 h 140017"/>
              <a:gd name="connsiteX3" fmla="*/ 0 w 6637061"/>
              <a:gd name="connsiteY3" fmla="*/ 140017 h 140017"/>
              <a:gd name="connsiteX4" fmla="*/ 1374262 w 6637061"/>
              <a:gd name="connsiteY4" fmla="*/ 0 h 140017"/>
              <a:gd name="connsiteX0" fmla="*/ 1197904 w 6637061"/>
              <a:gd name="connsiteY0" fmla="*/ 4 h 139851"/>
              <a:gd name="connsiteX1" fmla="*/ 6637061 w 6637061"/>
              <a:gd name="connsiteY1" fmla="*/ 0 h 139851"/>
              <a:gd name="connsiteX2" fmla="*/ 6637061 w 6637061"/>
              <a:gd name="connsiteY2" fmla="*/ 139700 h 139851"/>
              <a:gd name="connsiteX3" fmla="*/ 0 w 6637061"/>
              <a:gd name="connsiteY3" fmla="*/ 139851 h 139851"/>
              <a:gd name="connsiteX4" fmla="*/ 1197904 w 6637061"/>
              <a:gd name="connsiteY4" fmla="*/ 4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7904" y="4"/>
                </a:moveTo>
                <a:lnTo>
                  <a:pt x="6637061" y="0"/>
                </a:lnTo>
                <a:lnTo>
                  <a:pt x="6637061" y="139700"/>
                </a:lnTo>
                <a:lnTo>
                  <a:pt x="0" y="139851"/>
                </a:lnTo>
                <a:lnTo>
                  <a:pt x="1197904" y="4"/>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450850" y="2779822"/>
            <a:ext cx="279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6"/>
          <p:cNvSpPr>
            <a:spLocks noGrp="1"/>
          </p:cNvSpPr>
          <p:nvPr>
            <p:ph type="body" sz="quarter" idx="10" hasCustomPrompt="1"/>
          </p:nvPr>
        </p:nvSpPr>
        <p:spPr>
          <a:xfrm>
            <a:off x="450850" y="2126483"/>
            <a:ext cx="2954544" cy="601498"/>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p:txBody>
      </p:sp>
      <p:sp>
        <p:nvSpPr>
          <p:cNvPr id="14" name="Text Placeholder 16"/>
          <p:cNvSpPr>
            <a:spLocks noGrp="1"/>
          </p:cNvSpPr>
          <p:nvPr>
            <p:ph type="body" sz="quarter" idx="14" hasCustomPrompt="1"/>
          </p:nvPr>
        </p:nvSpPr>
        <p:spPr>
          <a:xfrm>
            <a:off x="453005" y="2871464"/>
            <a:ext cx="5113894" cy="441690"/>
          </a:xfrm>
        </p:spPr>
        <p:txBody>
          <a:bodyPr/>
          <a:lstStyle>
            <a:lvl1pPr marL="0" marR="0" indent="0" algn="l" defTabSz="1088776" rtl="0" eaLnBrk="1" fontAlgn="auto" latinLnBrk="0" hangingPunct="1">
              <a:lnSpc>
                <a:spcPct val="150000"/>
              </a:lnSpc>
              <a:spcBef>
                <a:spcPts val="0"/>
              </a:spcBef>
              <a:spcAft>
                <a:spcPts val="0"/>
              </a:spcAft>
              <a:buClrTx/>
              <a:buSzTx/>
              <a:buFontTx/>
              <a:buNone/>
              <a:tabLst/>
              <a:defRPr sz="1500">
                <a:solidFill>
                  <a:schemeClr val="bg1"/>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5" name="Text Placeholder 21"/>
          <p:cNvSpPr>
            <a:spLocks noGrp="1"/>
          </p:cNvSpPr>
          <p:nvPr>
            <p:ph type="body" sz="quarter" idx="13" hasCustomPrompt="1"/>
          </p:nvPr>
        </p:nvSpPr>
        <p:spPr>
          <a:xfrm rot="21174480">
            <a:off x="7845043" y="3476917"/>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6541512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22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Picture 28" descr="Humanoid Robot Wallpape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1"/>
          <a:stretch/>
        </p:blipFill>
        <p:spPr bwMode="auto">
          <a:xfrm flipH="1">
            <a:off x="174" y="13937"/>
            <a:ext cx="12175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8"/>
          <p:cNvSpPr/>
          <p:nvPr userDrawn="1"/>
        </p:nvSpPr>
        <p:spPr>
          <a:xfrm flipH="1" flipV="1">
            <a:off x="175" y="0"/>
            <a:ext cx="592881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37"/>
            <a:endParaRPr lang="en-US" sz="1574" dirty="0">
              <a:solidFill>
                <a:srgbClr val="FFFFFF"/>
              </a:solidFill>
            </a:endParaRP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1013" y="6077416"/>
            <a:ext cx="981259" cy="434684"/>
          </a:xfrm>
          <a:prstGeom prst="rect">
            <a:avLst/>
          </a:prstGeom>
        </p:spPr>
      </p:pic>
      <p:pic>
        <p:nvPicPr>
          <p:cNvPr id="14" name="Picture 1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50501" y="6074199"/>
            <a:ext cx="1372447" cy="434684"/>
          </a:xfrm>
          <a:prstGeom prst="rect">
            <a:avLst/>
          </a:prstGeom>
        </p:spPr>
      </p:pic>
      <p:cxnSp>
        <p:nvCxnSpPr>
          <p:cNvPr id="17" name="Straight Connector 16"/>
          <p:cNvCxnSpPr/>
          <p:nvPr userDrawn="1"/>
        </p:nvCxnSpPr>
        <p:spPr>
          <a:xfrm>
            <a:off x="451014" y="2779822"/>
            <a:ext cx="27939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6"/>
          <p:cNvSpPr>
            <a:spLocks noGrp="1"/>
          </p:cNvSpPr>
          <p:nvPr>
            <p:ph type="body" sz="quarter" idx="10" hasCustomPrompt="1"/>
          </p:nvPr>
        </p:nvSpPr>
        <p:spPr>
          <a:xfrm>
            <a:off x="451014" y="2011797"/>
            <a:ext cx="5828647" cy="601359"/>
          </a:xfrm>
        </p:spPr>
        <p:txBody>
          <a:bodyPr/>
          <a:lstStyle>
            <a:lvl1pPr marL="0" marR="0" indent="0" algn="l" defTabSz="816337" rtl="0" eaLnBrk="1" fontAlgn="auto" latinLnBrk="0" hangingPunct="1">
              <a:lnSpc>
                <a:spcPct val="100000"/>
              </a:lnSpc>
              <a:spcBef>
                <a:spcPts val="0"/>
              </a:spcBef>
              <a:spcAft>
                <a:spcPts val="0"/>
              </a:spcAft>
              <a:buClrTx/>
              <a:buSzTx/>
              <a:buFontTx/>
              <a:buNone/>
              <a:tabLst/>
              <a:defRPr kumimoji="0" lang="en-US" sz="2999"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816337" rtl="0" eaLnBrk="1" fontAlgn="auto" latinLnBrk="0" hangingPunct="1">
              <a:lnSpc>
                <a:spcPct val="100000"/>
              </a:lnSpc>
              <a:spcBef>
                <a:spcPts val="0"/>
              </a:spcBef>
              <a:spcAft>
                <a:spcPts val="0"/>
              </a:spcAft>
              <a:buClrTx/>
              <a:buSzTx/>
              <a:buFontTx/>
              <a:buNone/>
              <a:tabLst/>
              <a:defRPr/>
            </a:pPr>
            <a:r>
              <a:rPr lang="en-US" sz="3000" b="1" dirty="0" smtClean="0">
                <a:solidFill>
                  <a:schemeClr val="bg1"/>
                </a:solidFill>
                <a:latin typeface="Arial" charset="0"/>
                <a:ea typeface="Arial" charset="0"/>
                <a:cs typeface="Arial" charset="0"/>
              </a:rPr>
              <a:t>Short Presentation Title</a:t>
            </a:r>
          </a:p>
          <a:p>
            <a:pPr lvl="0"/>
            <a:endParaRPr lang="en-US" dirty="0"/>
          </a:p>
        </p:txBody>
      </p:sp>
      <p:sp>
        <p:nvSpPr>
          <p:cNvPr id="18" name="Text Placeholder 16"/>
          <p:cNvSpPr>
            <a:spLocks noGrp="1"/>
          </p:cNvSpPr>
          <p:nvPr>
            <p:ph type="body" sz="quarter" idx="14" hasCustomPrompt="1"/>
          </p:nvPr>
        </p:nvSpPr>
        <p:spPr>
          <a:xfrm>
            <a:off x="451674" y="2873655"/>
            <a:ext cx="6423199" cy="1138564"/>
          </a:xfrm>
        </p:spPr>
        <p:txBody>
          <a:bodyPr/>
          <a:lstStyle>
            <a:lvl1pPr marL="0" marR="0" indent="0" algn="l" defTabSz="816337"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816337" rtl="0" eaLnBrk="1" fontAlgn="auto" latinLnBrk="0" hangingPunct="1">
              <a:lnSpc>
                <a:spcPct val="150000"/>
              </a:lnSpc>
              <a:spcBef>
                <a:spcPts val="0"/>
              </a:spcBef>
              <a:spcAft>
                <a:spcPts val="0"/>
              </a:spcAft>
              <a:buClrTx/>
              <a:buSzTx/>
              <a:buFontTx/>
              <a:buNone/>
              <a:tabLst/>
              <a:defRPr/>
            </a:pPr>
            <a:r>
              <a:rPr kumimoji="0" lang="en-US" sz="1574"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1574"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1574"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en-US" dirty="0"/>
          </a:p>
        </p:txBody>
      </p:sp>
    </p:spTree>
    <p:extLst>
      <p:ext uri="{BB962C8B-B14F-4D97-AF65-F5344CB8AC3E}">
        <p14:creationId xmlns:p14="http://schemas.microsoft.com/office/powerpoint/2010/main" val="401797606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Rectangle 18"/>
          <p:cNvSpPr/>
          <p:nvPr userDrawn="1"/>
        </p:nvSpPr>
        <p:spPr>
          <a:xfrm flipH="1" flipV="1">
            <a:off x="176" y="0"/>
            <a:ext cx="7463669"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pic>
        <p:nvPicPr>
          <p:cNvPr id="13" name="Picture 12"/>
          <p:cNvPicPr>
            <a:picLocks noChangeAspect="1"/>
          </p:cNvPicPr>
          <p:nvPr userDrawn="1"/>
        </p:nvPicPr>
        <p:blipFill>
          <a:blip r:embed="rId2"/>
          <a:stretch>
            <a:fillRect/>
          </a:stretch>
        </p:blipFill>
        <p:spPr>
          <a:xfrm>
            <a:off x="451015" y="6077416"/>
            <a:ext cx="877865" cy="434684"/>
          </a:xfrm>
          <a:prstGeom prst="rect">
            <a:avLst/>
          </a:prstGeom>
        </p:spPr>
      </p:pic>
      <p:pic>
        <p:nvPicPr>
          <p:cNvPr id="14" name="Picture 13"/>
          <p:cNvPicPr>
            <a:picLocks noChangeAspect="1"/>
          </p:cNvPicPr>
          <p:nvPr userDrawn="1"/>
        </p:nvPicPr>
        <p:blipFill>
          <a:blip r:embed="rId3"/>
          <a:stretch>
            <a:fillRect/>
          </a:stretch>
        </p:blipFill>
        <p:spPr>
          <a:xfrm>
            <a:off x="1650501" y="6074199"/>
            <a:ext cx="1227834" cy="434684"/>
          </a:xfrm>
          <a:prstGeom prst="rect">
            <a:avLst/>
          </a:prstGeom>
        </p:spPr>
      </p:pic>
      <p:cxnSp>
        <p:nvCxnSpPr>
          <p:cNvPr id="17" name="Straight Connector 16"/>
          <p:cNvCxnSpPr/>
          <p:nvPr userDrawn="1"/>
        </p:nvCxnSpPr>
        <p:spPr>
          <a:xfrm>
            <a:off x="451014" y="2779822"/>
            <a:ext cx="27939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1"/>
          <p:cNvSpPr>
            <a:spLocks noGrp="1"/>
          </p:cNvSpPr>
          <p:nvPr>
            <p:ph type="body" sz="quarter" idx="13" hasCustomPrompt="1"/>
          </p:nvPr>
        </p:nvSpPr>
        <p:spPr>
          <a:xfrm rot="21174480">
            <a:off x="7843004" y="347611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1" name="Text Placeholder 16"/>
          <p:cNvSpPr>
            <a:spLocks noGrp="1"/>
          </p:cNvSpPr>
          <p:nvPr>
            <p:ph type="body" sz="quarter" idx="10" hasCustomPrompt="1"/>
          </p:nvPr>
        </p:nvSpPr>
        <p:spPr>
          <a:xfrm>
            <a:off x="451015" y="2011795"/>
            <a:ext cx="5828647" cy="601359"/>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kumimoji="0" lang="en-US" sz="3999"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lang="en-US" sz="3999" b="1" dirty="0" smtClean="0">
                <a:solidFill>
                  <a:schemeClr val="bg1"/>
                </a:solidFill>
                <a:latin typeface="Arial" charset="0"/>
                <a:ea typeface="Arial" charset="0"/>
                <a:cs typeface="Arial" charset="0"/>
              </a:rPr>
              <a:t>Short Presentation Title</a:t>
            </a:r>
          </a:p>
          <a:p>
            <a:pPr lvl="0"/>
            <a:endParaRPr lang="de-DE" dirty="0"/>
          </a:p>
        </p:txBody>
      </p:sp>
      <p:sp>
        <p:nvSpPr>
          <p:cNvPr id="18" name="Text Placeholder 16"/>
          <p:cNvSpPr>
            <a:spLocks noGrp="1"/>
          </p:cNvSpPr>
          <p:nvPr>
            <p:ph type="body" sz="quarter" idx="14" hasCustomPrompt="1"/>
          </p:nvPr>
        </p:nvSpPr>
        <p:spPr>
          <a:xfrm>
            <a:off x="451675" y="2873655"/>
            <a:ext cx="6423198" cy="1138564"/>
          </a:xfrm>
        </p:spPr>
        <p:txBody>
          <a:bodyPr/>
          <a:lstStyle>
            <a:lvl1pPr marL="0" marR="0" indent="0" algn="l" defTabSz="1088047"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1088047" rtl="0" eaLnBrk="1" fontAlgn="auto" latinLnBrk="0" hangingPunct="1">
              <a:lnSpc>
                <a:spcPct val="150000"/>
              </a:lnSpc>
              <a:spcBef>
                <a:spcPts val="0"/>
              </a:spcBef>
              <a:spcAft>
                <a:spcPts val="0"/>
              </a:spcAft>
              <a:buClrTx/>
              <a:buSzTx/>
              <a:buFontTx/>
              <a:buNone/>
              <a:tabLst/>
              <a:defRPr/>
            </a:pPr>
            <a:r>
              <a:rPr kumimoji="0" lang="en-US" sz="2099"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099"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26834822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Pr>
        <a:solidFill>
          <a:schemeClr val="bg2"/>
        </a:solidFill>
        <a:effectLst/>
      </p:bgPr>
    </p:bg>
    <p:spTree>
      <p:nvGrpSpPr>
        <p:cNvPr id="1" name=""/>
        <p:cNvGrpSpPr/>
        <p:nvPr/>
      </p:nvGrpSpPr>
      <p:grpSpPr>
        <a:xfrm>
          <a:off x="0" y="0"/>
          <a:ext cx="0" cy="0"/>
          <a:chOff x="0" y="0"/>
          <a:chExt cx="0" cy="0"/>
        </a:xfrm>
      </p:grpSpPr>
      <p:sp>
        <p:nvSpPr>
          <p:cNvPr id="9" name="Rectangle 18"/>
          <p:cNvSpPr/>
          <p:nvPr userDrawn="1"/>
        </p:nvSpPr>
        <p:spPr>
          <a:xfrm>
            <a:off x="6321766" y="0"/>
            <a:ext cx="5870234"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7"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cxnSp>
        <p:nvCxnSpPr>
          <p:cNvPr id="12" name="Straight Connector 11"/>
          <p:cNvCxnSpPr/>
          <p:nvPr userDrawn="1"/>
        </p:nvCxnSpPr>
        <p:spPr>
          <a:xfrm>
            <a:off x="450736" y="2779178"/>
            <a:ext cx="27932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6" y="2125994"/>
            <a:ext cx="2953775" cy="601359"/>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2889" y="2870799"/>
            <a:ext cx="5112563" cy="441588"/>
          </a:xfrm>
        </p:spPr>
        <p:txBody>
          <a:bodyPr/>
          <a:lstStyle>
            <a:lvl1pPr marL="0" marR="0" indent="0" algn="l" defTabSz="1088047" rtl="0" eaLnBrk="1" fontAlgn="auto" latinLnBrk="0" hangingPunct="1">
              <a:lnSpc>
                <a:spcPct val="150000"/>
              </a:lnSpc>
              <a:spcBef>
                <a:spcPts val="0"/>
              </a:spcBef>
              <a:spcAft>
                <a:spcPts val="0"/>
              </a:spcAft>
              <a:buClrTx/>
              <a:buSzTx/>
              <a:buFontTx/>
              <a:buNone/>
              <a:tabLst/>
              <a:defRPr sz="1500">
                <a:solidFill>
                  <a:schemeClr val="bg1"/>
                </a:solidFill>
              </a:defRPr>
            </a:lvl1pPr>
          </a:lstStyle>
          <a:p>
            <a:pPr marL="0" marR="0" lvl="0" indent="0" algn="l" defTabSz="1088047"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1" name="Text Placeholder 21"/>
          <p:cNvSpPr>
            <a:spLocks noGrp="1"/>
          </p:cNvSpPr>
          <p:nvPr>
            <p:ph type="body" sz="quarter" idx="13" hasCustomPrompt="1"/>
          </p:nvPr>
        </p:nvSpPr>
        <p:spPr>
          <a:xfrm rot="21174480">
            <a:off x="7843004" y="347611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85220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logo">
    <p:spTree>
      <p:nvGrpSpPr>
        <p:cNvPr id="1" name=""/>
        <p:cNvGrpSpPr/>
        <p:nvPr/>
      </p:nvGrpSpPr>
      <p:grpSpPr>
        <a:xfrm>
          <a:off x="0" y="0"/>
          <a:ext cx="0" cy="0"/>
          <a:chOff x="0" y="0"/>
          <a:chExt cx="0" cy="0"/>
        </a:xfrm>
      </p:grpSpPr>
      <p:sp>
        <p:nvSpPr>
          <p:cNvPr id="10" name="Rectangle 18"/>
          <p:cNvSpPr/>
          <p:nvPr userDrawn="1"/>
        </p:nvSpPr>
        <p:spPr>
          <a:xfrm>
            <a:off x="6380718" y="0"/>
            <a:ext cx="598269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11"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pic>
        <p:nvPicPr>
          <p:cNvPr id="13" name="Picture 12"/>
          <p:cNvPicPr>
            <a:picLocks noChangeAspect="1"/>
          </p:cNvPicPr>
          <p:nvPr userDrawn="1"/>
        </p:nvPicPr>
        <p:blipFill>
          <a:blip r:embed="rId2"/>
          <a:stretch>
            <a:fillRect/>
          </a:stretch>
        </p:blipFill>
        <p:spPr>
          <a:xfrm>
            <a:off x="7964938" y="2237463"/>
            <a:ext cx="3260733" cy="1154381"/>
          </a:xfrm>
          <a:prstGeom prst="rect">
            <a:avLst/>
          </a:prstGeom>
        </p:spPr>
      </p:pic>
      <p:cxnSp>
        <p:nvCxnSpPr>
          <p:cNvPr id="12" name="Straight Connector 11"/>
          <p:cNvCxnSpPr/>
          <p:nvPr userDrawn="1"/>
        </p:nvCxnSpPr>
        <p:spPr>
          <a:xfrm>
            <a:off x="450736" y="2779178"/>
            <a:ext cx="27932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6" y="2125994"/>
            <a:ext cx="2953775" cy="601359"/>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499"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1720" y="2870799"/>
            <a:ext cx="5112563" cy="441588"/>
          </a:xfrm>
        </p:spPr>
        <p:txBody>
          <a:bodyPr/>
          <a:lstStyle>
            <a:lvl1pPr marL="0" marR="0" indent="0" algn="l" defTabSz="1088047" rtl="0" eaLnBrk="1" fontAlgn="auto" latinLnBrk="0" hangingPunct="1">
              <a:lnSpc>
                <a:spcPct val="150000"/>
              </a:lnSpc>
              <a:spcBef>
                <a:spcPts val="0"/>
              </a:spcBef>
              <a:spcAft>
                <a:spcPts val="0"/>
              </a:spcAft>
              <a:buClrTx/>
              <a:buSzTx/>
              <a:buFontTx/>
              <a:buNone/>
              <a:tabLst/>
              <a:defRPr sz="1500">
                <a:solidFill>
                  <a:schemeClr val="bg1"/>
                </a:solidFill>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150408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2"/>
      </p:bgRef>
    </p:bg>
    <p:spTree>
      <p:nvGrpSpPr>
        <p:cNvPr id="1" name=""/>
        <p:cNvGrpSpPr/>
        <p:nvPr/>
      </p:nvGrpSpPr>
      <p:grpSpPr>
        <a:xfrm>
          <a:off x="0" y="0"/>
          <a:ext cx="0" cy="0"/>
          <a:chOff x="0" y="0"/>
          <a:chExt cx="0" cy="0"/>
        </a:xfrm>
      </p:grpSpPr>
      <p:sp>
        <p:nvSpPr>
          <p:cNvPr id="8" name="Rectangle 18"/>
          <p:cNvSpPr/>
          <p:nvPr userDrawn="1"/>
        </p:nvSpPr>
        <p:spPr>
          <a:xfrm>
            <a:off x="6272789" y="0"/>
            <a:ext cx="5916037"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cxnSp>
        <p:nvCxnSpPr>
          <p:cNvPr id="9" name="Straight Connector 8"/>
          <p:cNvCxnSpPr/>
          <p:nvPr userDrawn="1"/>
        </p:nvCxnSpPr>
        <p:spPr>
          <a:xfrm>
            <a:off x="8125886" y="3571874"/>
            <a:ext cx="23841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8076310" y="5774750"/>
            <a:ext cx="1071124" cy="530378"/>
          </a:xfrm>
          <a:prstGeom prst="rect">
            <a:avLst/>
          </a:prstGeom>
        </p:spPr>
      </p:pic>
      <p:pic>
        <p:nvPicPr>
          <p:cNvPr id="13" name="Picture 12"/>
          <p:cNvPicPr>
            <a:picLocks noChangeAspect="1"/>
          </p:cNvPicPr>
          <p:nvPr userDrawn="1"/>
        </p:nvPicPr>
        <p:blipFill>
          <a:blip r:embed="rId3"/>
          <a:stretch>
            <a:fillRect/>
          </a:stretch>
        </p:blipFill>
        <p:spPr>
          <a:xfrm>
            <a:off x="9480730" y="5774750"/>
            <a:ext cx="1466737" cy="519262"/>
          </a:xfrm>
          <a:prstGeom prst="rect">
            <a:avLst/>
          </a:prstGeom>
        </p:spPr>
      </p:pic>
      <p:sp>
        <p:nvSpPr>
          <p:cNvPr id="14" name="TextBox 13"/>
          <p:cNvSpPr txBox="1"/>
          <p:nvPr userDrawn="1"/>
        </p:nvSpPr>
        <p:spPr>
          <a:xfrm>
            <a:off x="7986392" y="6605915"/>
            <a:ext cx="3825710" cy="246148"/>
          </a:xfrm>
          <a:prstGeom prst="rect">
            <a:avLst/>
          </a:prstGeom>
          <a:noFill/>
        </p:spPr>
        <p:txBody>
          <a:bodyPr wrap="none" lIns="91382" tIns="45690" rIns="91382" bIns="45690" rtlCol="0">
            <a:spAutoFit/>
          </a:bodyPr>
          <a:lstStyle/>
          <a:p>
            <a:pPr defTabSz="1088047"/>
            <a:r>
              <a:rPr lang="en-US" sz="1000" dirty="0" smtClean="0">
                <a:solidFill>
                  <a:srgbClr val="FFFFFF">
                    <a:lumMod val="75000"/>
                  </a:srgbClr>
                </a:solidFill>
                <a:ea typeface="Arial" charset="0"/>
                <a:cs typeface="Arial" charset="0"/>
              </a:rPr>
              <a:t>© 2015 SAP SE or an SAP affiliate company. All rights reserved.</a:t>
            </a:r>
            <a:endParaRPr lang="en-US" sz="1000" dirty="0">
              <a:solidFill>
                <a:srgbClr val="FFFFFF">
                  <a:lumMod val="75000"/>
                </a:srgbClr>
              </a:solidFill>
              <a:ea typeface="Arial" charset="0"/>
              <a:cs typeface="Arial" charset="0"/>
            </a:endParaRPr>
          </a:p>
        </p:txBody>
      </p:sp>
      <p:sp>
        <p:nvSpPr>
          <p:cNvPr id="17" name="Text Placeholder 16"/>
          <p:cNvSpPr>
            <a:spLocks noGrp="1"/>
          </p:cNvSpPr>
          <p:nvPr>
            <p:ph type="body" sz="quarter" idx="10" hasCustomPrompt="1"/>
          </p:nvPr>
        </p:nvSpPr>
        <p:spPr>
          <a:xfrm>
            <a:off x="8077222" y="2875330"/>
            <a:ext cx="2588531" cy="601359"/>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3999" b="1" kern="1200" noProof="0" dirty="0" smtClean="0">
                <a:solidFill>
                  <a:schemeClr val="bg1"/>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999"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a:p>
            <a:pPr lvl="0"/>
            <a:endParaRPr lang="de-DE" dirty="0"/>
          </a:p>
        </p:txBody>
      </p:sp>
      <p:sp>
        <p:nvSpPr>
          <p:cNvPr id="20" name="Text Placeholder 16"/>
          <p:cNvSpPr>
            <a:spLocks noGrp="1"/>
          </p:cNvSpPr>
          <p:nvPr>
            <p:ph type="body" sz="quarter" idx="11" hasCustomPrompt="1"/>
          </p:nvPr>
        </p:nvSpPr>
        <p:spPr>
          <a:xfrm>
            <a:off x="8076311" y="3788589"/>
            <a:ext cx="2588531" cy="1873782"/>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2099" baseline="0">
                <a:solidFill>
                  <a:schemeClr val="bg1"/>
                </a:solidFill>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047" rtl="0" eaLnBrk="1" fontAlgn="auto" latinLnBrk="0" hangingPunct="1">
              <a:lnSpc>
                <a:spcPct val="100000"/>
              </a:lnSpc>
              <a:spcBef>
                <a:spcPts val="0"/>
              </a:spcBef>
              <a:spcAft>
                <a:spcPts val="0"/>
              </a:spcAft>
              <a:buClrTx/>
              <a:buSzTx/>
              <a:buFontTx/>
              <a:buNone/>
              <a:tabLst/>
              <a:defRPr/>
            </a:pPr>
            <a:endPar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2099"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707" y="3561043"/>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852464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bg2"/>
        </a:solidFill>
        <a:effectLst/>
      </p:bgPr>
    </p:bg>
    <p:spTree>
      <p:nvGrpSpPr>
        <p:cNvPr id="1" name=""/>
        <p:cNvGrpSpPr/>
        <p:nvPr/>
      </p:nvGrpSpPr>
      <p:grpSpPr>
        <a:xfrm>
          <a:off x="0" y="0"/>
          <a:ext cx="0" cy="0"/>
          <a:chOff x="0" y="0"/>
          <a:chExt cx="0" cy="0"/>
        </a:xfrm>
      </p:grpSpPr>
      <p:sp>
        <p:nvSpPr>
          <p:cNvPr id="14"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3" name="TextBox 12"/>
          <p:cNvSpPr txBox="1"/>
          <p:nvPr userDrawn="1"/>
        </p:nvSpPr>
        <p:spPr bwMode="black">
          <a:xfrm>
            <a:off x="323916" y="6620812"/>
            <a:ext cx="3727654" cy="307706"/>
          </a:xfrm>
          <a:prstGeom prst="rect">
            <a:avLst/>
          </a:prstGeom>
          <a:noFill/>
        </p:spPr>
        <p:txBody>
          <a:bodyPr wrap="none" lIns="85675" tIns="0" rIns="0" bIns="0" rtlCol="0">
            <a:spAutoFit/>
          </a:bodyPr>
          <a:lstStyle/>
          <a:p>
            <a:pPr defTabSz="1088047">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8047">
              <a:buClr>
                <a:srgbClr val="FFFFFF"/>
              </a:buClr>
              <a:buFont typeface="Arial" pitchFamily="34" charset="0"/>
              <a:buNone/>
            </a:pPr>
            <a:r>
              <a:rPr lang="en-US" sz="1000" dirty="0" smtClean="0">
                <a:solidFill>
                  <a:srgbClr val="FFFFFF"/>
                </a:solidFill>
              </a:rPr>
              <a:t>.</a:t>
            </a:r>
          </a:p>
        </p:txBody>
      </p:sp>
      <p:sp>
        <p:nvSpPr>
          <p:cNvPr id="12" name="Text Placeholder 21"/>
          <p:cNvSpPr>
            <a:spLocks noGrp="1"/>
          </p:cNvSpPr>
          <p:nvPr>
            <p:ph type="body" sz="quarter" idx="15" hasCustomPrompt="1"/>
          </p:nvPr>
        </p:nvSpPr>
        <p:spPr>
          <a:xfrm rot="21174480">
            <a:off x="4096223" y="3219000"/>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15" name="Rectangle 14"/>
          <p:cNvSpPr/>
          <p:nvPr userDrawn="1"/>
        </p:nvSpPr>
        <p:spPr>
          <a:xfrm>
            <a:off x="450736" y="-1"/>
            <a:ext cx="11287360" cy="13356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18" name="Rectangle 17"/>
          <p:cNvSpPr/>
          <p:nvPr userDrawn="1"/>
        </p:nvSpPr>
        <p:spPr>
          <a:xfrm>
            <a:off x="450736" y="-4251"/>
            <a:ext cx="11287360" cy="149473"/>
          </a:xfrm>
          <a:prstGeom prst="rect">
            <a:avLst/>
          </a:pr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2" tIns="45690" rIns="91382" bIns="45690" rtlCol="0" anchor="ctr"/>
          <a:lstStyle/>
          <a:p>
            <a:pPr algn="ctr" defTabSz="1088047"/>
            <a:endParaRPr lang="en-US" sz="2099">
              <a:solidFill>
                <a:srgbClr val="FFFFFF"/>
              </a:solidFill>
            </a:endParaRPr>
          </a:p>
        </p:txBody>
      </p:sp>
      <p:sp>
        <p:nvSpPr>
          <p:cNvPr id="7" name="Text Placeholder 21"/>
          <p:cNvSpPr>
            <a:spLocks noGrp="1"/>
          </p:cNvSpPr>
          <p:nvPr>
            <p:ph type="body" sz="quarter" idx="13" hasCustomPrompt="1"/>
          </p:nvPr>
        </p:nvSpPr>
        <p:spPr>
          <a:xfrm>
            <a:off x="485048" y="210720"/>
            <a:ext cx="11186844" cy="654497"/>
          </a:xfrm>
        </p:spPr>
        <p:txBody>
          <a:bodyPr/>
          <a:lstStyle>
            <a:lvl1pPr marL="0" indent="0" algn="l" defTabSz="1088047" rtl="0" eaLnBrk="1" latinLnBrk="0" hangingPunct="1">
              <a:spcBef>
                <a:spcPts val="400"/>
              </a:spcBef>
              <a:buClr>
                <a:schemeClr val="bg2">
                  <a:lumMod val="25000"/>
                </a:schemeClr>
              </a:buClr>
              <a:buSzPct val="80000"/>
              <a:buFontTx/>
              <a:buNone/>
              <a:defRPr lang="en-US" sz="3999" b="1" kern="1200" dirty="0">
                <a:solidFill>
                  <a:schemeClr val="bg2">
                    <a:lumMod val="25000"/>
                  </a:schemeClr>
                </a:solidFill>
                <a:latin typeface="Arial" charset="0"/>
                <a:ea typeface="Arial" charset="0"/>
                <a:cs typeface="Arial" charset="0"/>
              </a:defRPr>
            </a:lvl1pPr>
          </a:lstStyle>
          <a:p>
            <a:r>
              <a:rPr lang="en-US" sz="3999" b="1" dirty="0" smtClean="0">
                <a:solidFill>
                  <a:schemeClr val="bg2">
                    <a:lumMod val="25000"/>
                  </a:schemeClr>
                </a:solidFill>
                <a:latin typeface="Arial" charset="0"/>
                <a:ea typeface="Arial" charset="0"/>
                <a:cs typeface="Arial" charset="0"/>
              </a:rPr>
              <a:t>This is for Slides with pictures</a:t>
            </a:r>
            <a:endParaRPr lang="en-US" sz="3999" b="1" dirty="0">
              <a:solidFill>
                <a:schemeClr val="bg2">
                  <a:lumMod val="25000"/>
                </a:schemeClr>
              </a:solidFill>
              <a:latin typeface="Arial" charset="0"/>
              <a:ea typeface="Arial" charset="0"/>
              <a:cs typeface="Arial" charset="0"/>
            </a:endParaRPr>
          </a:p>
        </p:txBody>
      </p:sp>
      <p:sp>
        <p:nvSpPr>
          <p:cNvPr id="5" name="Text Placeholder 4"/>
          <p:cNvSpPr>
            <a:spLocks noGrp="1"/>
          </p:cNvSpPr>
          <p:nvPr>
            <p:ph type="body" sz="quarter" idx="16" hasCustomPrompt="1"/>
          </p:nvPr>
        </p:nvSpPr>
        <p:spPr>
          <a:xfrm>
            <a:off x="485048" y="912982"/>
            <a:ext cx="11186844" cy="374872"/>
          </a:xfrm>
        </p:spPr>
        <p:txBody>
          <a:bodyPr/>
          <a:lstStyle>
            <a:lvl1pPr marL="0" indent="0" fontAlgn="base">
              <a:spcBef>
                <a:spcPts val="600"/>
              </a:spcBef>
              <a:spcAft>
                <a:spcPct val="0"/>
              </a:spcAft>
              <a:buClr>
                <a:srgbClr val="F0AB00"/>
              </a:buClr>
              <a:buSzPct val="80000"/>
              <a:buNone/>
              <a:defRPr>
                <a:latin typeface="Arial" panose="020B0604020202020204" pitchFamily="34" charset="0"/>
                <a:cs typeface="Arial" panose="020B0604020202020204" pitchFamily="34" charset="0"/>
              </a:defRPr>
            </a:lvl1pPr>
          </a:lstStyle>
          <a:p>
            <a:pPr fontAlgn="base">
              <a:spcBef>
                <a:spcPts val="600"/>
              </a:spcBef>
              <a:spcAft>
                <a:spcPct val="0"/>
              </a:spcAft>
              <a:buClr>
                <a:srgbClr val="F0AB00"/>
              </a:buClr>
              <a:buSzPct val="80000"/>
            </a:pPr>
            <a:r>
              <a:rPr lang="de-DE" sz="1999" kern="0" dirty="0" err="1" smtClean="0">
                <a:ea typeface="Arial Unicode MS" pitchFamily="34" charset="-128"/>
                <a:cs typeface="Arial Unicode MS" pitchFamily="34" charset="-128"/>
              </a:rPr>
              <a:t>Some</a:t>
            </a:r>
            <a:r>
              <a:rPr lang="de-DE" sz="1999" kern="0" dirty="0" smtClean="0">
                <a:ea typeface="Arial Unicode MS" pitchFamily="34" charset="-128"/>
                <a:cs typeface="Arial Unicode MS" pitchFamily="34" charset="-128"/>
              </a:rPr>
              <a:t> </a:t>
            </a:r>
            <a:r>
              <a:rPr lang="de-DE" sz="1999" kern="0" dirty="0" err="1" smtClean="0">
                <a:ea typeface="Arial Unicode MS" pitchFamily="34" charset="-128"/>
                <a:cs typeface="Arial Unicode MS" pitchFamily="34" charset="-128"/>
              </a:rPr>
              <a:t>catchy</a:t>
            </a:r>
            <a:r>
              <a:rPr lang="de-DE" sz="1999" kern="0" dirty="0" smtClean="0">
                <a:ea typeface="Arial Unicode MS" pitchFamily="34" charset="-128"/>
                <a:cs typeface="Arial Unicode MS" pitchFamily="34" charset="-128"/>
              </a:rPr>
              <a:t> </a:t>
            </a:r>
            <a:r>
              <a:rPr lang="de-DE" sz="1999" kern="0" dirty="0" err="1" smtClean="0">
                <a:ea typeface="Arial Unicode MS" pitchFamily="34" charset="-128"/>
                <a:cs typeface="Arial Unicode MS" pitchFamily="34" charset="-128"/>
              </a:rPr>
              <a:t>sub</a:t>
            </a:r>
            <a:r>
              <a:rPr lang="de-DE" sz="1999" kern="0" dirty="0" smtClean="0">
                <a:ea typeface="Arial Unicode MS" pitchFamily="34" charset="-128"/>
                <a:cs typeface="Arial Unicode MS" pitchFamily="34" charset="-128"/>
              </a:rPr>
              <a:t> title </a:t>
            </a:r>
            <a:r>
              <a:rPr lang="de-DE" sz="1999" kern="0" dirty="0" err="1" smtClean="0">
                <a:ea typeface="Arial Unicode MS" pitchFamily="34" charset="-128"/>
                <a:cs typeface="Arial Unicode MS" pitchFamily="34" charset="-128"/>
              </a:rPr>
              <a:t>goes</a:t>
            </a:r>
            <a:r>
              <a:rPr lang="de-DE" sz="1999" kern="0" dirty="0" smtClean="0">
                <a:ea typeface="Arial Unicode MS" pitchFamily="34" charset="-128"/>
                <a:cs typeface="Arial Unicode MS" pitchFamily="34" charset="-128"/>
              </a:rPr>
              <a:t> </a:t>
            </a:r>
            <a:r>
              <a:rPr lang="de-DE" sz="1999" kern="0" dirty="0" err="1" smtClean="0">
                <a:ea typeface="Arial Unicode MS" pitchFamily="34" charset="-128"/>
                <a:cs typeface="Arial Unicode MS" pitchFamily="34" charset="-128"/>
              </a:rPr>
              <a:t>here</a:t>
            </a:r>
            <a:endParaRPr lang="de-DE" sz="1999"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7282525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917" y="324000"/>
            <a:ext cx="11542194" cy="628186"/>
          </a:xfrm>
        </p:spPr>
        <p:txBody>
          <a:bodyPr/>
          <a:lstStyle>
            <a:lvl1pPr>
              <a:defRPr sz="39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922197"/>
            <a:ext cx="11542732" cy="265052"/>
          </a:xfrm>
        </p:spPr>
        <p:txBody>
          <a:bodyPr/>
          <a:lstStyle>
            <a:lvl1pPr marL="0" indent="0">
              <a:buNone/>
              <a:defRPr sz="1799" baseline="0">
                <a:solidFill>
                  <a:schemeClr val="bg2">
                    <a:lumMod val="25000"/>
                  </a:schemeClr>
                </a:solidFill>
                <a:latin typeface="+mn-lt"/>
              </a:defRPr>
            </a:lvl1pPr>
          </a:lstStyle>
          <a:p>
            <a:pPr lvl="0"/>
            <a:r>
              <a:rPr lang="en-US" sz="15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0209173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footno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9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en-US" sz="15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6" name="TextBox 5"/>
          <p:cNvSpPr txBox="1"/>
          <p:nvPr userDrawn="1"/>
        </p:nvSpPr>
        <p:spPr bwMode="black">
          <a:xfrm>
            <a:off x="4228994" y="6619282"/>
            <a:ext cx="6160658" cy="307706"/>
          </a:xfrm>
          <a:prstGeom prst="rect">
            <a:avLst/>
          </a:prstGeom>
          <a:noFill/>
        </p:spPr>
        <p:txBody>
          <a:bodyPr wrap="square" lIns="85653" tIns="0" rIns="0" bIns="0" rtlCol="0">
            <a:spAutoFit/>
          </a:bodyPr>
          <a:lstStyle/>
          <a:p>
            <a:pPr algn="ctr" defTabSz="1087723">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*&lt;enter footnote here&gt;</a:t>
            </a:r>
            <a:endParaRPr lang="en-US" sz="1000" dirty="0">
              <a:solidFill>
                <a:srgbClr val="000000">
                  <a:lumMod val="65000"/>
                  <a:lumOff val="35000"/>
                </a:srgbClr>
              </a:solidFill>
              <a:ea typeface="Arial" charset="0"/>
              <a:cs typeface="Arial" charset="0"/>
            </a:endParaRPr>
          </a:p>
          <a:p>
            <a:pPr defTabSz="1087723">
              <a:buClr>
                <a:srgbClr val="FFFFFF"/>
              </a:buClr>
              <a:buFont typeface="Arial" pitchFamily="34" charset="0"/>
              <a:buNone/>
            </a:pPr>
            <a:r>
              <a:rPr lang="en-US" sz="1000" dirty="0">
                <a:solidFill>
                  <a:srgbClr val="FFFFFF"/>
                </a:solidFill>
              </a:rPr>
              <a:t>.</a:t>
            </a:r>
          </a:p>
        </p:txBody>
      </p:sp>
    </p:spTree>
    <p:extLst>
      <p:ext uri="{BB962C8B-B14F-4D97-AF65-F5344CB8AC3E}">
        <p14:creationId xmlns:p14="http://schemas.microsoft.com/office/powerpoint/2010/main" val="1692076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7" y="171640"/>
            <a:ext cx="11542194" cy="756000"/>
          </a:xfrm>
        </p:spPr>
        <p:txBody>
          <a:bodyPr/>
          <a:lstStyle>
            <a:lvl1pPr>
              <a:defRPr sz="39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2"/>
          <p:cNvSpPr>
            <a:spLocks noGrp="1"/>
          </p:cNvSpPr>
          <p:nvPr>
            <p:ph idx="1" hasCustomPrompt="1"/>
          </p:nvPr>
        </p:nvSpPr>
        <p:spPr bwMode="gray">
          <a:xfrm>
            <a:off x="389211" y="1405607"/>
            <a:ext cx="11476898" cy="5055648"/>
          </a:xfrm>
          <a:prstGeom prst="rect">
            <a:avLst/>
          </a:prstGeom>
        </p:spPr>
        <p:txBody>
          <a:bodyPr vert="horz" lIns="0" tIns="0" rIns="0" bIns="0" rtlCol="0">
            <a:noAutofit/>
          </a:bodyPr>
          <a:lstStyle>
            <a:lvl1pPr marL="0" indent="0">
              <a:buFont typeface="Arial" charset="0"/>
              <a:buNone/>
              <a:defRPr/>
            </a:lvl1pPr>
            <a:lvl4pPr>
              <a:defRPr/>
            </a:lvl4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r>
              <a:rPr lang="en-US" sz="1500" dirty="0" smtClean="0">
                <a:solidFill>
                  <a:schemeClr val="bg2">
                    <a:lumMod val="25000"/>
                  </a:schemeClr>
                </a:solidFill>
                <a:latin typeface="Arial" charset="0"/>
                <a:ea typeface="Arial" charset="0"/>
                <a:cs typeface="Arial" charset="0"/>
              </a:rPr>
              <a:t>Third Level</a:t>
            </a:r>
          </a:p>
        </p:txBody>
      </p:sp>
      <p:sp>
        <p:nvSpPr>
          <p:cNvPr id="4" name="Text Placeholder 3"/>
          <p:cNvSpPr>
            <a:spLocks noGrp="1"/>
          </p:cNvSpPr>
          <p:nvPr>
            <p:ph type="body" sz="quarter" idx="13" hasCustomPrompt="1"/>
          </p:nvPr>
        </p:nvSpPr>
        <p:spPr>
          <a:xfrm>
            <a:off x="323378" y="922197"/>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99777148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088047" rtl="0" eaLnBrk="1" fontAlgn="auto" latinLnBrk="0" hangingPunct="1">
              <a:lnSpc>
                <a:spcPct val="100000"/>
              </a:lnSpc>
              <a:spcBef>
                <a:spcPct val="0"/>
              </a:spcBef>
              <a:spcAft>
                <a:spcPts val="0"/>
              </a:spcAft>
              <a:buClrTx/>
              <a:buSzTx/>
              <a:buFontTx/>
              <a:buNone/>
              <a:tabLst/>
              <a:defRPr kumimoji="0" lang="en-US" sz="3999" b="1" i="0" u="none" strike="noStrike" kern="1200" cap="none" spc="0" normalizeH="0" baseline="0" noProof="0" dirty="0">
                <a:ln>
                  <a:noFill/>
                </a:ln>
                <a:solidFill>
                  <a:schemeClr val="bg2">
                    <a:lumMod val="25000"/>
                  </a:schemeClr>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sz="3999" b="1" dirty="0" smtClean="0">
                <a:solidFill>
                  <a:schemeClr val="bg2">
                    <a:lumMod val="25000"/>
                  </a:schemeClr>
                </a:solidFill>
                <a:latin typeface="Arial" charset="0"/>
                <a:ea typeface="Arial" charset="0"/>
                <a:cs typeface="Arial" charset="0"/>
              </a:rPr>
              <a:t>Agenda</a:t>
            </a:r>
            <a:endParaRPr lang="en-US" dirty="0"/>
          </a:p>
        </p:txBody>
      </p:sp>
      <p:cxnSp>
        <p:nvCxnSpPr>
          <p:cNvPr id="6" name="Straight Connector 5"/>
          <p:cNvCxnSpPr/>
          <p:nvPr userDrawn="1"/>
        </p:nvCxnSpPr>
        <p:spPr>
          <a:xfrm>
            <a:off x="575615"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19734"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0" hasCustomPrompt="1"/>
          </p:nvPr>
        </p:nvSpPr>
        <p:spPr>
          <a:xfrm>
            <a:off x="575615" y="1588364"/>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37" name="Text Placeholder 36"/>
          <p:cNvSpPr>
            <a:spLocks noGrp="1"/>
          </p:cNvSpPr>
          <p:nvPr>
            <p:ph type="body" sz="quarter" idx="11" hasCustomPrompt="1"/>
          </p:nvPr>
        </p:nvSpPr>
        <p:spPr>
          <a:xfrm>
            <a:off x="575615" y="289115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4" name="Text Placeholder 36"/>
          <p:cNvSpPr>
            <a:spLocks noGrp="1"/>
          </p:cNvSpPr>
          <p:nvPr>
            <p:ph type="body" sz="quarter" idx="13" hasCustomPrompt="1"/>
          </p:nvPr>
        </p:nvSpPr>
        <p:spPr>
          <a:xfrm>
            <a:off x="4529058" y="2891153"/>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46" name="Straight Connector 45"/>
          <p:cNvCxnSpPr/>
          <p:nvPr userDrawn="1"/>
        </p:nvCxnSpPr>
        <p:spPr>
          <a:xfrm>
            <a:off x="8450005" y="2799272"/>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48" name="Text Placeholder 36"/>
          <p:cNvSpPr>
            <a:spLocks noGrp="1"/>
          </p:cNvSpPr>
          <p:nvPr>
            <p:ph type="body" sz="quarter" idx="15" hasCustomPrompt="1"/>
          </p:nvPr>
        </p:nvSpPr>
        <p:spPr>
          <a:xfrm>
            <a:off x="8450007" y="2894256"/>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6"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27"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35" name="Text Placeholder 8"/>
          <p:cNvSpPr>
            <a:spLocks noGrp="1"/>
          </p:cNvSpPr>
          <p:nvPr>
            <p:ph type="body" sz="quarter" idx="28" hasCustomPrompt="1"/>
          </p:nvPr>
        </p:nvSpPr>
        <p:spPr>
          <a:xfrm>
            <a:off x="583772" y="2063764"/>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0" name="Text Placeholder 24"/>
          <p:cNvSpPr>
            <a:spLocks noGrp="1"/>
          </p:cNvSpPr>
          <p:nvPr>
            <p:ph type="body" sz="quarter" idx="29" hasCustomPrompt="1"/>
          </p:nvPr>
        </p:nvSpPr>
        <p:spPr>
          <a:xfrm>
            <a:off x="4519731" y="1588364"/>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41" name="Text Placeholder 8"/>
          <p:cNvSpPr>
            <a:spLocks noGrp="1"/>
          </p:cNvSpPr>
          <p:nvPr>
            <p:ph type="body" sz="quarter" idx="30" hasCustomPrompt="1"/>
          </p:nvPr>
        </p:nvSpPr>
        <p:spPr>
          <a:xfrm>
            <a:off x="4527892" y="2063764"/>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2" name="Text Placeholder 24"/>
          <p:cNvSpPr>
            <a:spLocks noGrp="1"/>
          </p:cNvSpPr>
          <p:nvPr>
            <p:ph type="body" sz="quarter" idx="31" hasCustomPrompt="1"/>
          </p:nvPr>
        </p:nvSpPr>
        <p:spPr>
          <a:xfrm>
            <a:off x="8450007" y="1588364"/>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45" name="Text Placeholder 8"/>
          <p:cNvSpPr>
            <a:spLocks noGrp="1"/>
          </p:cNvSpPr>
          <p:nvPr>
            <p:ph type="body" sz="quarter" idx="32" hasCustomPrompt="1"/>
          </p:nvPr>
        </p:nvSpPr>
        <p:spPr>
          <a:xfrm>
            <a:off x="8458168" y="2063764"/>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36" name="Straight Connector 35"/>
          <p:cNvCxnSpPr/>
          <p:nvPr userDrawn="1"/>
        </p:nvCxnSpPr>
        <p:spPr>
          <a:xfrm>
            <a:off x="4519736"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38" name="Text Placeholder 24"/>
          <p:cNvSpPr>
            <a:spLocks noGrp="1"/>
          </p:cNvSpPr>
          <p:nvPr>
            <p:ph type="body" sz="quarter" idx="41" hasCustomPrompt="1"/>
          </p:nvPr>
        </p:nvSpPr>
        <p:spPr>
          <a:xfrm>
            <a:off x="4519732" y="4159991"/>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39" name="Text Placeholder 36"/>
          <p:cNvSpPr>
            <a:spLocks noGrp="1"/>
          </p:cNvSpPr>
          <p:nvPr>
            <p:ph type="body" sz="quarter" idx="42" hasCustomPrompt="1"/>
          </p:nvPr>
        </p:nvSpPr>
        <p:spPr>
          <a:xfrm>
            <a:off x="4519736" y="546278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3" name="Text Placeholder 8"/>
          <p:cNvSpPr>
            <a:spLocks noGrp="1"/>
          </p:cNvSpPr>
          <p:nvPr>
            <p:ph type="body" sz="quarter" idx="43" hasCustomPrompt="1"/>
          </p:nvPr>
        </p:nvSpPr>
        <p:spPr>
          <a:xfrm>
            <a:off x="4527892" y="4651719"/>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47" name="Straight Connector 46"/>
          <p:cNvCxnSpPr/>
          <p:nvPr userDrawn="1"/>
        </p:nvCxnSpPr>
        <p:spPr>
          <a:xfrm>
            <a:off x="575615"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0" name="Text Placeholder 24"/>
          <p:cNvSpPr>
            <a:spLocks noGrp="1"/>
          </p:cNvSpPr>
          <p:nvPr>
            <p:ph type="body" sz="quarter" idx="44" hasCustomPrompt="1"/>
          </p:nvPr>
        </p:nvSpPr>
        <p:spPr>
          <a:xfrm>
            <a:off x="575615" y="4159991"/>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53" name="Text Placeholder 36"/>
          <p:cNvSpPr>
            <a:spLocks noGrp="1"/>
          </p:cNvSpPr>
          <p:nvPr>
            <p:ph type="body" sz="quarter" idx="45" hasCustomPrompt="1"/>
          </p:nvPr>
        </p:nvSpPr>
        <p:spPr>
          <a:xfrm>
            <a:off x="575615" y="546278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56" name="Text Placeholder 8"/>
          <p:cNvSpPr>
            <a:spLocks noGrp="1"/>
          </p:cNvSpPr>
          <p:nvPr>
            <p:ph type="body" sz="quarter" idx="46" hasCustomPrompt="1"/>
          </p:nvPr>
        </p:nvSpPr>
        <p:spPr>
          <a:xfrm>
            <a:off x="583772" y="4651719"/>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68" name="Straight Connector 67"/>
          <p:cNvCxnSpPr/>
          <p:nvPr userDrawn="1"/>
        </p:nvCxnSpPr>
        <p:spPr>
          <a:xfrm>
            <a:off x="8458169"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69" name="Text Placeholder 24"/>
          <p:cNvSpPr>
            <a:spLocks noGrp="1"/>
          </p:cNvSpPr>
          <p:nvPr>
            <p:ph type="body" sz="quarter" idx="47" hasCustomPrompt="1"/>
          </p:nvPr>
        </p:nvSpPr>
        <p:spPr>
          <a:xfrm>
            <a:off x="8458168" y="4159991"/>
            <a:ext cx="2761272" cy="444078"/>
          </a:xfrm>
        </p:spPr>
        <p:txBody>
          <a:bodyPr/>
          <a:lstStyle>
            <a:lvl1pPr marL="514007" marR="0" indent="-514007" algn="l" defTabSz="1088047" rtl="0" eaLnBrk="1" fontAlgn="auto" latinLnBrk="0" hangingPunct="1">
              <a:lnSpc>
                <a:spcPct val="100000"/>
              </a:lnSpc>
              <a:spcBef>
                <a:spcPts val="0"/>
              </a:spcBef>
              <a:spcAft>
                <a:spcPts val="0"/>
              </a:spcAft>
              <a:buClrTx/>
              <a:buSzTx/>
              <a:buFontTx/>
              <a:buNone/>
              <a:tabLst/>
              <a:def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3199"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70" name="Text Placeholder 36"/>
          <p:cNvSpPr>
            <a:spLocks noGrp="1"/>
          </p:cNvSpPr>
          <p:nvPr>
            <p:ph type="body" sz="quarter" idx="48" hasCustomPrompt="1"/>
          </p:nvPr>
        </p:nvSpPr>
        <p:spPr>
          <a:xfrm>
            <a:off x="8458169" y="5462783"/>
            <a:ext cx="2294505" cy="606285"/>
          </a:xfrm>
        </p:spPr>
        <p:txBody>
          <a:bodyPr/>
          <a:lstStyle>
            <a:lvl1pPr marL="0" marR="0" indent="0" algn="l" defTabSz="1088047"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04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71" name="Text Placeholder 8"/>
          <p:cNvSpPr>
            <a:spLocks noGrp="1"/>
          </p:cNvSpPr>
          <p:nvPr>
            <p:ph type="body" sz="quarter" idx="49" hasCustomPrompt="1"/>
          </p:nvPr>
        </p:nvSpPr>
        <p:spPr>
          <a:xfrm>
            <a:off x="8466329" y="4651719"/>
            <a:ext cx="2761272" cy="606098"/>
          </a:xfrm>
        </p:spPr>
        <p:txBody>
          <a:bodyPr/>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lang="en-US" sz="1999" b="1" kern="1200" noProof="0" dirty="0" smtClean="0">
                <a:solidFill>
                  <a:schemeClr val="bg2">
                    <a:lumMod val="25000"/>
                  </a:schemeClr>
                </a:solidFill>
                <a:latin typeface="Arial" charset="0"/>
                <a:ea typeface="Arial" charset="0"/>
                <a:cs typeface="Arial" charset="0"/>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1999"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4270779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71">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vider with Logo">
    <p:spTree>
      <p:nvGrpSpPr>
        <p:cNvPr id="1" name=""/>
        <p:cNvGrpSpPr/>
        <p:nvPr/>
      </p:nvGrpSpPr>
      <p:grpSpPr>
        <a:xfrm>
          <a:off x="0" y="0"/>
          <a:ext cx="0" cy="0"/>
          <a:chOff x="0" y="0"/>
          <a:chExt cx="0" cy="0"/>
        </a:xfrm>
      </p:grpSpPr>
      <p:sp>
        <p:nvSpPr>
          <p:cNvPr id="13" name="Rectangle 18"/>
          <p:cNvSpPr/>
          <p:nvPr userDrawn="1"/>
        </p:nvSpPr>
        <p:spPr>
          <a:xfrm>
            <a:off x="6382375" y="1"/>
            <a:ext cx="5809625" cy="685800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8"/>
          <p:cNvSpPr/>
          <p:nvPr userDrawn="1"/>
        </p:nvSpPr>
        <p:spPr>
          <a:xfrm flipH="1" flipV="1">
            <a:off x="-1" y="0"/>
            <a:ext cx="746388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011" y="2248006"/>
            <a:ext cx="3261580" cy="1134591"/>
          </a:xfrm>
          <a:prstGeom prst="rect">
            <a:avLst/>
          </a:prstGeom>
        </p:spPr>
      </p:pic>
      <p:cxnSp>
        <p:nvCxnSpPr>
          <p:cNvPr id="16" name="Straight Connector 15"/>
          <p:cNvCxnSpPr/>
          <p:nvPr userDrawn="1"/>
        </p:nvCxnSpPr>
        <p:spPr>
          <a:xfrm>
            <a:off x="450850" y="2779822"/>
            <a:ext cx="279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850" y="2126483"/>
            <a:ext cx="2954544" cy="601498"/>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p:txBody>
      </p:sp>
      <p:sp>
        <p:nvSpPr>
          <p:cNvPr id="18" name="Text Placeholder 16"/>
          <p:cNvSpPr>
            <a:spLocks noGrp="1"/>
          </p:cNvSpPr>
          <p:nvPr>
            <p:ph type="body" sz="quarter" idx="14" hasCustomPrompt="1"/>
          </p:nvPr>
        </p:nvSpPr>
        <p:spPr>
          <a:xfrm>
            <a:off x="451838" y="2871464"/>
            <a:ext cx="5113894" cy="441690"/>
          </a:xfrm>
        </p:spPr>
        <p:txBody>
          <a:bodyPr/>
          <a:lstStyle>
            <a:lvl1pPr marL="0" marR="0" indent="0" algn="l" defTabSz="1088776" rtl="0" eaLnBrk="1" fontAlgn="auto" latinLnBrk="0" hangingPunct="1">
              <a:lnSpc>
                <a:spcPct val="150000"/>
              </a:lnSpc>
              <a:spcBef>
                <a:spcPts val="0"/>
              </a:spcBef>
              <a:spcAft>
                <a:spcPts val="0"/>
              </a:spcAft>
              <a:buClrTx/>
              <a:buSzTx/>
              <a:buFontTx/>
              <a:buNone/>
              <a:tabLst/>
              <a:defRPr sz="1500">
                <a:solidFill>
                  <a:schemeClr val="bg1"/>
                </a:solidFill>
                <a:latin typeface="Arial" panose="020B0604020202020204" pitchFamily="34" charset="0"/>
                <a:cs typeface="Arial" panose="020B0604020202020204" pitchFamily="34" charset="0"/>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323002326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999"/>
            </a:lvl1pPr>
          </a:lstStyle>
          <a:p>
            <a:r>
              <a:rPr lang="en-US" sz="3999" b="1" dirty="0" smtClean="0">
                <a:solidFill>
                  <a:schemeClr val="bg2">
                    <a:lumMod val="25000"/>
                  </a:schemeClr>
                </a:solidFill>
                <a:latin typeface="Arial" charset="0"/>
                <a:ea typeface="Arial" charset="0"/>
                <a:cs typeface="Arial" charset="0"/>
              </a:rPr>
              <a:t>Agenda</a:t>
            </a:r>
            <a:endParaRPr lang="en-US"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6" name="Text Placeholder 5"/>
          <p:cNvSpPr>
            <a:spLocks noGrp="1"/>
          </p:cNvSpPr>
          <p:nvPr>
            <p:ph type="body" sz="quarter" idx="10" hasCustomPrompt="1"/>
          </p:nvPr>
        </p:nvSpPr>
        <p:spPr>
          <a:xfrm>
            <a:off x="552305" y="1628552"/>
            <a:ext cx="5316288" cy="4174914"/>
          </a:xfrm>
        </p:spPr>
        <p:txBody>
          <a:bodyPr/>
          <a:lstStyle>
            <a:lvl1pPr marL="0" indent="0" algn="l" defTabSz="1088047" rtl="0" eaLnBrk="1" fontAlgn="base" latinLnBrk="0" hangingPunct="1">
              <a:spcBef>
                <a:spcPts val="400"/>
              </a:spcBef>
              <a:buClr>
                <a:schemeClr val="bg2">
                  <a:lumMod val="25000"/>
                </a:schemeClr>
              </a:buClr>
              <a:buSzPct val="80000"/>
              <a:buFontTx/>
              <a:buNone/>
              <a:defRPr lang="en-US"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a:effectLst/>
              <a:latin typeface="Arial" panose="020B0604020202020204" pitchFamily="34" charset="0"/>
            </a:endParaRPr>
          </a:p>
        </p:txBody>
      </p:sp>
      <p:sp>
        <p:nvSpPr>
          <p:cNvPr id="12" name="Text Placeholder 5"/>
          <p:cNvSpPr>
            <a:spLocks noGrp="1"/>
          </p:cNvSpPr>
          <p:nvPr>
            <p:ph type="body" sz="quarter" idx="11" hasCustomPrompt="1"/>
          </p:nvPr>
        </p:nvSpPr>
        <p:spPr>
          <a:xfrm>
            <a:off x="6096002" y="1628552"/>
            <a:ext cx="5770109" cy="4174914"/>
          </a:xfrm>
        </p:spPr>
        <p:txBody>
          <a:bodyPr/>
          <a:lstStyle>
            <a:lvl1pPr rtl="0" eaLnBrk="1" fontAlgn="base" latinLnBrk="0" hangingPunct="1">
              <a:defRPr lang="en-US"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a:p>
            <a:pPr rtl="0" eaLnBrk="1" fontAlgn="base" latinLnBrk="0" hangingPunct="1"/>
            <a:r>
              <a:rPr lang="en-US" sz="1999" b="1" i="0" u="none" strike="noStrike" kern="1200" baseline="0" dirty="0" smtClean="0">
                <a:ln>
                  <a:noFill/>
                </a:ln>
                <a:solidFill>
                  <a:srgbClr val="333333"/>
                </a:solidFill>
                <a:effectLst/>
                <a:latin typeface="Arial" panose="020B0604020202020204" pitchFamily="34" charset="0"/>
              </a:rPr>
              <a:t>&lt;header&gt;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a:effectLst/>
              <a:latin typeface="Arial" panose="020B0604020202020204" pitchFamily="34" charset="0"/>
            </a:endParaRPr>
          </a:p>
        </p:txBody>
      </p:sp>
    </p:spTree>
    <p:extLst>
      <p:ext uri="{BB962C8B-B14F-4D97-AF65-F5344CB8AC3E}">
        <p14:creationId xmlns:p14="http://schemas.microsoft.com/office/powerpoint/2010/main" val="26606148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8">
          <p15:clr>
            <a:srgbClr val="FBAE40"/>
          </p15:clr>
        </p15:guide>
        <p15:guide id="2" pos="38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with executive pla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999"/>
            </a:lvl1pPr>
          </a:lstStyle>
          <a:p>
            <a:r>
              <a:rPr lang="en-US" sz="3999" b="1" dirty="0" smtClean="0">
                <a:solidFill>
                  <a:schemeClr val="bg2">
                    <a:lumMod val="25000"/>
                  </a:schemeClr>
                </a:solidFill>
                <a:latin typeface="Arial" charset="0"/>
                <a:ea typeface="Arial" charset="0"/>
                <a:cs typeface="Arial" charset="0"/>
              </a:rPr>
              <a:t>Agenda</a:t>
            </a:r>
            <a:endParaRPr lang="en-US"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cxnSp>
        <p:nvCxnSpPr>
          <p:cNvPr id="10" name="Straight Connector 9"/>
          <p:cNvCxnSpPr/>
          <p:nvPr userDrawn="1"/>
        </p:nvCxnSpPr>
        <p:spPr>
          <a:xfrm>
            <a:off x="552310" y="2037065"/>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009073" y="202264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035142" y="2018303"/>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3" hasCustomPrompt="1"/>
          </p:nvPr>
        </p:nvSpPr>
        <p:spPr>
          <a:xfrm>
            <a:off x="552309" y="2220104"/>
            <a:ext cx="4456540" cy="946909"/>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4" name="Text Placeholder 4"/>
          <p:cNvSpPr>
            <a:spLocks noGrp="1"/>
          </p:cNvSpPr>
          <p:nvPr>
            <p:ph type="body" sz="quarter" idx="14" hasCustomPrompt="1"/>
          </p:nvPr>
        </p:nvSpPr>
        <p:spPr>
          <a:xfrm>
            <a:off x="552309" y="3167013"/>
            <a:ext cx="4456540"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5" name="Text Placeholder 4"/>
          <p:cNvSpPr>
            <a:spLocks noGrp="1"/>
          </p:cNvSpPr>
          <p:nvPr>
            <p:ph type="body" sz="quarter" idx="15" hasCustomPrompt="1"/>
          </p:nvPr>
        </p:nvSpPr>
        <p:spPr>
          <a:xfrm>
            <a:off x="552309" y="4113922"/>
            <a:ext cx="4456540"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6" name="Text Placeholder 4"/>
          <p:cNvSpPr>
            <a:spLocks noGrp="1"/>
          </p:cNvSpPr>
          <p:nvPr>
            <p:ph type="body" sz="quarter" idx="16" hasCustomPrompt="1"/>
          </p:nvPr>
        </p:nvSpPr>
        <p:spPr>
          <a:xfrm>
            <a:off x="552309" y="5060827"/>
            <a:ext cx="4456540"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17" name="Text Placeholder 4"/>
          <p:cNvSpPr>
            <a:spLocks noGrp="1"/>
          </p:cNvSpPr>
          <p:nvPr>
            <p:ph type="body" sz="quarter" idx="17" hasCustomPrompt="1"/>
          </p:nvPr>
        </p:nvSpPr>
        <p:spPr>
          <a:xfrm>
            <a:off x="552309" y="1628548"/>
            <a:ext cx="4456540" cy="581395"/>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Topic</a:t>
            </a:r>
            <a:endParaRPr lang="de-DE" sz="1799" b="0" i="0" u="none" strike="noStrike" dirty="0" smtClean="0">
              <a:effectLst/>
              <a:latin typeface="Arial" panose="020B0604020202020204" pitchFamily="34" charset="0"/>
            </a:endParaRPr>
          </a:p>
        </p:txBody>
      </p:sp>
      <p:sp>
        <p:nvSpPr>
          <p:cNvPr id="19" name="Text Placeholder 4"/>
          <p:cNvSpPr>
            <a:spLocks noGrp="1"/>
          </p:cNvSpPr>
          <p:nvPr>
            <p:ph type="body" sz="quarter" idx="18" hasCustomPrompt="1"/>
          </p:nvPr>
        </p:nvSpPr>
        <p:spPr>
          <a:xfrm>
            <a:off x="5008061" y="2208597"/>
            <a:ext cx="3026069"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0" name="Text Placeholder 4"/>
          <p:cNvSpPr>
            <a:spLocks noGrp="1"/>
          </p:cNvSpPr>
          <p:nvPr>
            <p:ph type="body" sz="quarter" idx="19" hasCustomPrompt="1"/>
          </p:nvPr>
        </p:nvSpPr>
        <p:spPr>
          <a:xfrm>
            <a:off x="5008061" y="3161507"/>
            <a:ext cx="3026069" cy="946909"/>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1" name="Text Placeholder 4"/>
          <p:cNvSpPr>
            <a:spLocks noGrp="1"/>
          </p:cNvSpPr>
          <p:nvPr>
            <p:ph type="body" sz="quarter" idx="20" hasCustomPrompt="1"/>
          </p:nvPr>
        </p:nvSpPr>
        <p:spPr>
          <a:xfrm>
            <a:off x="5008061" y="4125946"/>
            <a:ext cx="3026069"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2" name="Text Placeholder 4"/>
          <p:cNvSpPr>
            <a:spLocks noGrp="1"/>
          </p:cNvSpPr>
          <p:nvPr>
            <p:ph type="body" sz="quarter" idx="21" hasCustomPrompt="1"/>
          </p:nvPr>
        </p:nvSpPr>
        <p:spPr>
          <a:xfrm>
            <a:off x="5008061" y="5066661"/>
            <a:ext cx="3026069"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3" name="Text Placeholder 4"/>
          <p:cNvSpPr>
            <a:spLocks noGrp="1"/>
          </p:cNvSpPr>
          <p:nvPr>
            <p:ph type="body" sz="quarter" idx="22" hasCustomPrompt="1"/>
          </p:nvPr>
        </p:nvSpPr>
        <p:spPr>
          <a:xfrm>
            <a:off x="5008456" y="1628548"/>
            <a:ext cx="3026069" cy="581395"/>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Speaker</a:t>
            </a:r>
            <a:endParaRPr lang="de-DE" sz="1799" b="0" i="0" u="none" strike="noStrike" dirty="0" smtClean="0">
              <a:effectLst/>
              <a:latin typeface="Arial" panose="020B0604020202020204" pitchFamily="34" charset="0"/>
            </a:endParaRPr>
          </a:p>
        </p:txBody>
      </p:sp>
      <p:sp>
        <p:nvSpPr>
          <p:cNvPr id="26" name="Text Placeholder 4"/>
          <p:cNvSpPr>
            <a:spLocks noGrp="1"/>
          </p:cNvSpPr>
          <p:nvPr>
            <p:ph type="body" sz="quarter" idx="23" hasCustomPrompt="1"/>
          </p:nvPr>
        </p:nvSpPr>
        <p:spPr>
          <a:xfrm>
            <a:off x="8034524" y="2204251"/>
            <a:ext cx="2467693"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7" name="Text Placeholder 4"/>
          <p:cNvSpPr>
            <a:spLocks noGrp="1"/>
          </p:cNvSpPr>
          <p:nvPr>
            <p:ph type="body" sz="quarter" idx="24" hasCustomPrompt="1"/>
          </p:nvPr>
        </p:nvSpPr>
        <p:spPr>
          <a:xfrm>
            <a:off x="8034524" y="3160822"/>
            <a:ext cx="2467693" cy="946909"/>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8" name="Text Placeholder 4"/>
          <p:cNvSpPr>
            <a:spLocks noGrp="1"/>
          </p:cNvSpPr>
          <p:nvPr>
            <p:ph type="body" sz="quarter" idx="25" hasCustomPrompt="1"/>
          </p:nvPr>
        </p:nvSpPr>
        <p:spPr>
          <a:xfrm>
            <a:off x="8034918" y="4123900"/>
            <a:ext cx="2467693" cy="938676"/>
          </a:xfrm>
        </p:spPr>
        <p:txBody>
          <a:bodyPr/>
          <a:lstStyle>
            <a:lvl1pPr rtl="0" eaLnBrk="1" fontAlgn="base" latinLnBrk="0" hangingPunct="1">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29" name="Text Placeholder 4"/>
          <p:cNvSpPr>
            <a:spLocks noGrp="1"/>
          </p:cNvSpPr>
          <p:nvPr>
            <p:ph type="body" sz="quarter" idx="26" hasCustomPrompt="1"/>
          </p:nvPr>
        </p:nvSpPr>
        <p:spPr>
          <a:xfrm>
            <a:off x="8034524" y="5065889"/>
            <a:ext cx="2467693" cy="938676"/>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&lt;</a:t>
            </a:r>
            <a:r>
              <a:rPr lang="de-DE" sz="1999" b="1" i="0" u="none" strike="noStrike" kern="1200" baseline="0" dirty="0" err="1" smtClean="0">
                <a:ln>
                  <a:noFill/>
                </a:ln>
                <a:solidFill>
                  <a:srgbClr val="333333"/>
                </a:solidFill>
                <a:effectLst/>
                <a:latin typeface="Arial" panose="020B0604020202020204" pitchFamily="34" charset="0"/>
              </a:rPr>
              <a:t>header</a:t>
            </a:r>
            <a:r>
              <a:rPr lang="de-DE" sz="1999" b="1" i="0" u="none" strike="noStrike" kern="1200" baseline="0" dirty="0" smtClean="0">
                <a:ln>
                  <a:noFill/>
                </a:ln>
                <a:solidFill>
                  <a:srgbClr val="333333"/>
                </a:solidFill>
                <a:effectLst/>
                <a:latin typeface="Arial" panose="020B0604020202020204" pitchFamily="34" charset="0"/>
              </a:rPr>
              <a: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799"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799" b="0" i="0" u="none" strike="noStrike" dirty="0" smtClean="0">
              <a:effectLst/>
              <a:latin typeface="Arial" panose="020B0604020202020204" pitchFamily="34" charset="0"/>
            </a:endParaRPr>
          </a:p>
        </p:txBody>
      </p:sp>
      <p:sp>
        <p:nvSpPr>
          <p:cNvPr id="30" name="Text Placeholder 4"/>
          <p:cNvSpPr>
            <a:spLocks noGrp="1"/>
          </p:cNvSpPr>
          <p:nvPr>
            <p:ph type="body" sz="quarter" idx="27" hasCustomPrompt="1"/>
          </p:nvPr>
        </p:nvSpPr>
        <p:spPr>
          <a:xfrm>
            <a:off x="8034918" y="1624617"/>
            <a:ext cx="2467693" cy="581395"/>
          </a:xfrm>
        </p:spPr>
        <p:txBody>
          <a:bodyPr/>
          <a:lstStyle>
            <a:lvl1pPr marL="0" indent="0" algn="l" defTabSz="1088047" rtl="0" eaLnBrk="1" fontAlgn="base" latinLnBrk="0" hangingPunct="1">
              <a:spcBef>
                <a:spcPts val="400"/>
              </a:spcBef>
              <a:buClr>
                <a:schemeClr val="bg2">
                  <a:lumMod val="25000"/>
                </a:schemeClr>
              </a:buClr>
              <a:buSzPct val="80000"/>
              <a:buFontTx/>
              <a:buNone/>
              <a:defRPr lang="de-DE" sz="1999"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1999" b="1" i="0" u="none" strike="noStrike" kern="1200" baseline="0" dirty="0" smtClean="0">
                <a:ln>
                  <a:noFill/>
                </a:ln>
                <a:solidFill>
                  <a:srgbClr val="333333"/>
                </a:solidFill>
                <a:effectLst/>
                <a:latin typeface="Arial" panose="020B0604020202020204" pitchFamily="34" charset="0"/>
              </a:rPr>
              <a:t>Time</a:t>
            </a:r>
            <a:endParaRPr lang="de-DE" sz="1799" b="0" i="0" u="none" strike="noStrike" dirty="0" smtClean="0">
              <a:effectLst/>
              <a:latin typeface="Arial" panose="020B0604020202020204" pitchFamily="34" charset="0"/>
            </a:endParaRPr>
          </a:p>
        </p:txBody>
      </p:sp>
    </p:spTree>
    <p:extLst>
      <p:ext uri="{BB962C8B-B14F-4D97-AF65-F5344CB8AC3E}">
        <p14:creationId xmlns:p14="http://schemas.microsoft.com/office/powerpoint/2010/main" val="40427389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3"/>
          <p:cNvSpPr>
            <a:spLocks noGrp="1"/>
          </p:cNvSpPr>
          <p:nvPr>
            <p:ph type="body" sz="quarter" idx="11" hasCustomPrompt="1"/>
          </p:nvPr>
        </p:nvSpPr>
        <p:spPr>
          <a:xfrm>
            <a:off x="6335321" y="1962905"/>
            <a:ext cx="5530790"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6"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7"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8"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0" name="Text Placeholder 3"/>
          <p:cNvSpPr>
            <a:spLocks noGrp="1"/>
          </p:cNvSpPr>
          <p:nvPr>
            <p:ph type="body" sz="quarter" idx="14" hasCustomPrompt="1"/>
          </p:nvPr>
        </p:nvSpPr>
        <p:spPr>
          <a:xfrm>
            <a:off x="396832" y="1962905"/>
            <a:ext cx="5531760"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Tree>
    <p:extLst>
      <p:ext uri="{BB962C8B-B14F-4D97-AF65-F5344CB8AC3E}">
        <p14:creationId xmlns:p14="http://schemas.microsoft.com/office/powerpoint/2010/main" val="5050237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7" y="324000"/>
            <a:ext cx="11542194" cy="756000"/>
          </a:xfrm>
        </p:spPr>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97375" y="1962906"/>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5" name="Text Placeholder 3"/>
          <p:cNvSpPr>
            <a:spLocks noGrp="1"/>
          </p:cNvSpPr>
          <p:nvPr>
            <p:ph type="body" sz="quarter" idx="11" hasCustomPrompt="1"/>
          </p:nvPr>
        </p:nvSpPr>
        <p:spPr>
          <a:xfrm>
            <a:off x="8149654" y="1962906"/>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7" name="Text Placeholder 3"/>
          <p:cNvSpPr>
            <a:spLocks noGrp="1"/>
          </p:cNvSpPr>
          <p:nvPr>
            <p:ph type="body" sz="quarter" idx="12" hasCustomPrompt="1"/>
          </p:nvPr>
        </p:nvSpPr>
        <p:spPr>
          <a:xfrm>
            <a:off x="4273514" y="1962906"/>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10"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1"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2690659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89213" y="1962902"/>
            <a:ext cx="4231173" cy="3644664"/>
          </a:xfrm>
          <a:solidFill>
            <a:schemeClr val="bg1">
              <a:lumMod val="95000"/>
            </a:schemeClr>
          </a:solidFill>
        </p:spPr>
        <p:txBody>
          <a:bodyPr tIns="1542576" anchor="t" anchorCtr="0"/>
          <a:lstStyle>
            <a:lvl1pPr algn="ctr">
              <a:defRPr sz="1500" b="0">
                <a:solidFill>
                  <a:schemeClr val="bg2">
                    <a:lumMod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4718024" y="1962903"/>
            <a:ext cx="7148088" cy="411881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8"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4" name="Text Placeholder 3"/>
          <p:cNvSpPr>
            <a:spLocks noGrp="1"/>
          </p:cNvSpPr>
          <p:nvPr>
            <p:ph type="body" sz="quarter" idx="14" hasCustomPrompt="1"/>
          </p:nvPr>
        </p:nvSpPr>
        <p:spPr>
          <a:xfrm>
            <a:off x="389213" y="5721843"/>
            <a:ext cx="4246671" cy="360053"/>
          </a:xfrm>
        </p:spPr>
        <p:txBody>
          <a:bodyPr/>
          <a:lstStyle>
            <a:lvl4pPr marL="0" indent="0" algn="l" defTabSz="1088047"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224743150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with picture_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68122" y="1962902"/>
            <a:ext cx="5661326" cy="3645956"/>
          </a:xfrm>
          <a:solidFill>
            <a:schemeClr val="bg1">
              <a:lumMod val="95000"/>
            </a:schemeClr>
          </a:solidFill>
        </p:spPr>
        <p:txBody>
          <a:bodyPr vert="horz" lIns="0" tIns="1542576" rIns="0" bIns="0" rtlCol="0" anchor="t" anchorCtr="0">
            <a:noAutofit/>
          </a:bodyPr>
          <a:lstStyle>
            <a:lvl1pPr marL="0" indent="0" algn="ctr" defTabSz="1088047" rtl="0" eaLnBrk="1" latinLnBrk="0" hangingPunct="1">
              <a:spcBef>
                <a:spcPts val="1926"/>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6162431" y="1962902"/>
            <a:ext cx="5703679"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2"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8" name="Text Placeholder 3"/>
          <p:cNvSpPr>
            <a:spLocks noGrp="1"/>
          </p:cNvSpPr>
          <p:nvPr>
            <p:ph type="body" sz="quarter" idx="14" hasCustomPrompt="1"/>
          </p:nvPr>
        </p:nvSpPr>
        <p:spPr>
          <a:xfrm>
            <a:off x="368122" y="5723947"/>
            <a:ext cx="5661326" cy="360053"/>
          </a:xfrm>
        </p:spPr>
        <p:txBody>
          <a:bodyPr/>
          <a:lstStyle>
            <a:lvl4pPr marL="0" indent="0" algn="l" defTabSz="1088047"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50052334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with picture_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599"/>
            </a:lvl1pPr>
          </a:lstStyle>
          <a:p>
            <a:r>
              <a:rPr lang="en-US" sz="3999"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72350" y="1964457"/>
            <a:ext cx="7146199" cy="3645956"/>
          </a:xfrm>
          <a:solidFill>
            <a:schemeClr val="bg1">
              <a:lumMod val="95000"/>
            </a:schemeClr>
          </a:solidFill>
        </p:spPr>
        <p:txBody>
          <a:bodyPr vert="horz" lIns="0" tIns="1542576" rIns="0" bIns="0" rtlCol="0" anchor="t" anchorCtr="0">
            <a:noAutofit/>
          </a:bodyPr>
          <a:lstStyle>
            <a:lvl1pPr marL="0" indent="0" algn="ctr" defTabSz="1088047" rtl="0" eaLnBrk="1" latinLnBrk="0" hangingPunct="1">
              <a:spcBef>
                <a:spcPts val="1926"/>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7643022" y="1980781"/>
            <a:ext cx="4223088"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8"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2" name="Text Placeholder 3"/>
          <p:cNvSpPr>
            <a:spLocks noGrp="1"/>
          </p:cNvSpPr>
          <p:nvPr>
            <p:ph type="body" sz="quarter" idx="15" hasCustomPrompt="1"/>
          </p:nvPr>
        </p:nvSpPr>
        <p:spPr>
          <a:xfrm>
            <a:off x="368123" y="5723947"/>
            <a:ext cx="7150424" cy="360053"/>
          </a:xfrm>
        </p:spPr>
        <p:txBody>
          <a:bodyPr/>
          <a:lstStyle>
            <a:lvl4pPr marL="0" indent="0" algn="l" defTabSz="1088047"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173024540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99" baseline="0"/>
            </a:lvl1pPr>
          </a:lstStyle>
          <a:p>
            <a:r>
              <a:rPr lang="en-US" sz="3999" b="1" dirty="0" smtClean="0">
                <a:solidFill>
                  <a:schemeClr val="bg2">
                    <a:lumMod val="25000"/>
                  </a:schemeClr>
                </a:solidFill>
                <a:latin typeface="Arial" charset="0"/>
                <a:ea typeface="Arial" charset="0"/>
                <a:cs typeface="Arial" charset="0"/>
              </a:rPr>
              <a:t>This is for Demo Slides</a:t>
            </a:r>
            <a:endParaRPr lang="en-US" dirty="0"/>
          </a:p>
        </p:txBody>
      </p:sp>
      <p:sp>
        <p:nvSpPr>
          <p:cNvPr id="7" name="Content Placeholder 2"/>
          <p:cNvSpPr>
            <a:spLocks noGrp="1"/>
          </p:cNvSpPr>
          <p:nvPr>
            <p:ph idx="1" hasCustomPrompt="1"/>
          </p:nvPr>
        </p:nvSpPr>
        <p:spPr>
          <a:xfrm>
            <a:off x="323917" y="1968777"/>
            <a:ext cx="11542194" cy="4123383"/>
          </a:xfrm>
        </p:spPr>
        <p:txBody>
          <a:bodyPr tIns="0"/>
          <a:lstStyle>
            <a:lvl1pPr marL="0" marR="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sz="1500" b="0" baseline="0">
                <a:solidFill>
                  <a:schemeClr val="bg2">
                    <a:lumMod val="25000"/>
                  </a:schemeClr>
                </a:solidFill>
              </a:defRPr>
            </a:lvl1pPr>
          </a:lstStyle>
          <a:p>
            <a:pPr marL="0" marR="0" lvl="0" indent="0" algn="l" defTabSz="1088047"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dirty="0" smtClean="0"/>
              <a:t>Impress with mockups, graphics, videos and more</a:t>
            </a:r>
          </a:p>
          <a:p>
            <a:pPr lvl="0"/>
            <a:endParaRPr lang="en-US" dirty="0" smtClean="0"/>
          </a:p>
        </p:txBody>
      </p:sp>
      <p:sp>
        <p:nvSpPr>
          <p:cNvPr id="10" name="Text Placeholder 3"/>
          <p:cNvSpPr>
            <a:spLocks noGrp="1"/>
          </p:cNvSpPr>
          <p:nvPr>
            <p:ph type="body" sz="quarter" idx="13" hasCustomPrompt="1"/>
          </p:nvPr>
        </p:nvSpPr>
        <p:spPr>
          <a:xfrm>
            <a:off x="323378" y="1284929"/>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6890544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599"/>
            </a:lvl1pPr>
          </a:lstStyle>
          <a:p>
            <a:r>
              <a:rPr lang="en-US" sz="3999" b="1" dirty="0" smtClean="0">
                <a:solidFill>
                  <a:schemeClr val="bg2">
                    <a:lumMod val="25000"/>
                  </a:schemeClr>
                </a:solidFill>
                <a:latin typeface="Arial" charset="0"/>
                <a:ea typeface="Arial" charset="0"/>
                <a:cs typeface="Arial" charset="0"/>
              </a:rPr>
              <a:t>Discussion Panel</a:t>
            </a:r>
            <a:endParaRPr lang="en-US" dirty="0"/>
          </a:p>
        </p:txBody>
      </p:sp>
      <p:sp>
        <p:nvSpPr>
          <p:cNvPr id="7" name="Text Placeholder 2"/>
          <p:cNvSpPr>
            <a:spLocks noGrp="1"/>
          </p:cNvSpPr>
          <p:nvPr>
            <p:ph idx="1" hasCustomPrompt="1"/>
          </p:nvPr>
        </p:nvSpPr>
        <p:spPr bwMode="gray">
          <a:xfrm>
            <a:off x="323917" y="1962903"/>
            <a:ext cx="11542194" cy="4118810"/>
          </a:xfrm>
          <a:prstGeom prst="rect">
            <a:avLst/>
          </a:prstGeom>
        </p:spPr>
        <p:txBody>
          <a:bodyPr vert="horz" lIns="0" tIns="0" rIns="0" bIns="0" rtlCol="0">
            <a:noAutofit/>
          </a:bodyPr>
          <a:lstStyle>
            <a:lvl1pPr>
              <a:lnSpc>
                <a:spcPct val="150000"/>
              </a:lnSpc>
              <a:spcBef>
                <a:spcPts val="400"/>
              </a:spcBef>
              <a:defRPr sz="1999" b="1">
                <a:solidFill>
                  <a:schemeClr val="bg2">
                    <a:lumMod val="25000"/>
                  </a:schemeClr>
                </a:solidFill>
                <a:latin typeface="+mn-lt"/>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41557746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047">
              <a:spcBef>
                <a:spcPct val="0"/>
              </a:spcBef>
            </a:pPr>
            <a:r>
              <a:rPr lang="en-US" sz="2899" b="1" dirty="0" smtClean="0">
                <a:solidFill>
                  <a:srgbClr val="666666"/>
                </a:solidFill>
              </a:rPr>
              <a:t>© 2015 SAP SE or an SAP affiliate company. All rights reserved.</a:t>
            </a:r>
          </a:p>
        </p:txBody>
      </p:sp>
      <p:sp>
        <p:nvSpPr>
          <p:cNvPr id="5" name="TextBox 4"/>
          <p:cNvSpPr txBox="1"/>
          <p:nvPr userDrawn="1"/>
        </p:nvSpPr>
        <p:spPr bwMode="gray">
          <a:xfrm>
            <a:off x="323918" y="1691608"/>
            <a:ext cx="11544319" cy="3538611"/>
          </a:xfrm>
          <a:prstGeom prst="rect">
            <a:avLst/>
          </a:prstGeom>
          <a:noFill/>
        </p:spPr>
        <p:txBody>
          <a:bodyPr wrap="square" lIns="0" tIns="0" rIns="0" bIns="0" rtlCol="0">
            <a:spAutoFit/>
          </a:bodyPr>
          <a:lstStyle/>
          <a:p>
            <a:pPr defTabSz="1088047"/>
            <a:r>
              <a:rPr lang="en-US" sz="1200" dirty="0" smtClean="0">
                <a:solidFill>
                  <a:srgbClr val="CCCCCC">
                    <a:lumMod val="25000"/>
                  </a:srgbClr>
                </a:solidFill>
                <a:ea typeface="MS PGothic" pitchFamily="34" charset="-128"/>
              </a:rPr>
              <a:t>No part of this publication may be reproduced or transmitted in any form or for any purpose without the express permission of SAP SE or an SAP affiliate company.</a:t>
            </a:r>
          </a:p>
          <a:p>
            <a:pPr defTabSz="1088047">
              <a:spcBef>
                <a:spcPts val="1200"/>
              </a:spcBef>
            </a:pPr>
            <a:r>
              <a:rPr lang="en-US" sz="1200" dirty="0" smtClean="0">
                <a:solidFill>
                  <a:srgbClr val="CCCCCC">
                    <a:lumMod val="25000"/>
                  </a:srgbClr>
                </a:solidFil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smtClean="0">
                <a:solidFill>
                  <a:srgbClr val="CCCCCC">
                    <a:lumMod val="25000"/>
                  </a:srgbClr>
                </a:solidFill>
                <a:ea typeface="MS PGothic" pitchFamily="34" charset="-128"/>
                <a:hlinkClick r:id="rId2"/>
              </a:rPr>
              <a:t>http://global12.sap.com/corporate-en/legal/copyright/index.epx</a:t>
            </a:r>
            <a:r>
              <a:rPr lang="en-US" sz="1200" dirty="0" smtClean="0">
                <a:solidFill>
                  <a:srgbClr val="CCCCCC">
                    <a:lumMod val="25000"/>
                  </a:srgbClr>
                </a:solidFill>
                <a:ea typeface="MS PGothic" pitchFamily="34" charset="-128"/>
              </a:rPr>
              <a:t> for additional trademark information and notices.</a:t>
            </a:r>
          </a:p>
          <a:p>
            <a:pPr defTabSz="1088047">
              <a:spcBef>
                <a:spcPts val="1200"/>
              </a:spcBef>
            </a:pPr>
            <a:r>
              <a:rPr lang="en-US" sz="1200" dirty="0" smtClean="0">
                <a:solidFill>
                  <a:srgbClr val="CCCCCC">
                    <a:lumMod val="25000"/>
                  </a:srgbClr>
                </a:solidFill>
                <a:ea typeface="MS PGothic" pitchFamily="34" charset="-128"/>
              </a:rPr>
              <a:t>Some software products marketed by SAP SE and its distributors contain proprietary software components of other software vendors.</a:t>
            </a:r>
          </a:p>
          <a:p>
            <a:pPr defTabSz="1088047">
              <a:spcBef>
                <a:spcPts val="1200"/>
              </a:spcBef>
            </a:pPr>
            <a:r>
              <a:rPr lang="en-US" sz="1200" dirty="0" smtClean="0">
                <a:solidFill>
                  <a:srgbClr val="CCCCCC">
                    <a:lumMod val="25000"/>
                  </a:srgbClr>
                </a:solidFill>
                <a:ea typeface="MS PGothic" pitchFamily="34" charset="-128"/>
              </a:rPr>
              <a:t>National product specifications may vary.</a:t>
            </a:r>
          </a:p>
          <a:p>
            <a:pPr defTabSz="1088047">
              <a:spcBef>
                <a:spcPts val="1200"/>
              </a:spcBef>
            </a:pPr>
            <a:r>
              <a:rPr lang="en-US" sz="1200" dirty="0" smtClean="0">
                <a:solidFill>
                  <a:srgbClr val="CCCCCC">
                    <a:lumMod val="25000"/>
                  </a:srgbClr>
                </a:solidFil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047">
              <a:spcBef>
                <a:spcPts val="1200"/>
              </a:spcBef>
            </a:pPr>
            <a:r>
              <a:rPr lang="en-US" sz="1200" dirty="0" smtClean="0">
                <a:solidFill>
                  <a:srgbClr val="CCCCCC">
                    <a:lumMod val="25000"/>
                  </a:srgbClr>
                </a:solidFill>
                <a:ea typeface="MS PGothic" pitchFamily="34" charset="-128"/>
              </a:rPr>
              <a:t>In particular, SAP SE or its affiliated companies have no obligation to pursue any course of business outlined in this document or any related presentation, or to develop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2458836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2"/>
        </a:solidFill>
        <a:effectLst/>
      </p:bgPr>
    </p:bg>
    <p:spTree>
      <p:nvGrpSpPr>
        <p:cNvPr id="1" name=""/>
        <p:cNvGrpSpPr/>
        <p:nvPr/>
      </p:nvGrpSpPr>
      <p:grpSpPr>
        <a:xfrm>
          <a:off x="0" y="0"/>
          <a:ext cx="0" cy="0"/>
          <a:chOff x="0" y="0"/>
          <a:chExt cx="0" cy="0"/>
        </a:xfrm>
      </p:grpSpPr>
      <p:sp>
        <p:nvSpPr>
          <p:cNvPr id="8" name="Rectangle 18"/>
          <p:cNvSpPr/>
          <p:nvPr userDrawn="1"/>
        </p:nvSpPr>
        <p:spPr>
          <a:xfrm>
            <a:off x="6274420" y="0"/>
            <a:ext cx="5917578" cy="6865413"/>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8128000" y="3572701"/>
            <a:ext cx="23847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8078412" y="5776087"/>
            <a:ext cx="1071403" cy="53050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3195" y="5780598"/>
            <a:ext cx="1467118" cy="510360"/>
          </a:xfrm>
          <a:prstGeom prst="rect">
            <a:avLst/>
          </a:prstGeom>
        </p:spPr>
      </p:pic>
      <p:sp>
        <p:nvSpPr>
          <p:cNvPr id="12" name="TextBox 11"/>
          <p:cNvSpPr txBox="1"/>
          <p:nvPr userDrawn="1"/>
        </p:nvSpPr>
        <p:spPr>
          <a:xfrm>
            <a:off x="7988472" y="6607441"/>
            <a:ext cx="3828292" cy="246221"/>
          </a:xfrm>
          <a:prstGeom prst="rect">
            <a:avLst/>
          </a:prstGeom>
          <a:noFill/>
        </p:spPr>
        <p:txBody>
          <a:bodyPr wrap="none" rtlCol="0">
            <a:spAutoFit/>
          </a:bodyPr>
          <a:lstStyle/>
          <a:p>
            <a:r>
              <a:rPr lang="en-US" sz="1000" dirty="0" smtClean="0">
                <a:solidFill>
                  <a:schemeClr val="bg1">
                    <a:lumMod val="75000"/>
                  </a:schemeClr>
                </a:solidFill>
                <a:latin typeface="Arial" charset="0"/>
                <a:ea typeface="Arial" charset="0"/>
                <a:cs typeface="Arial" charset="0"/>
              </a:rPr>
              <a:t>© 2015 SAP SE or an SAP affiliate company. All rights reserved.</a:t>
            </a:r>
            <a:endParaRPr lang="en-US" sz="1000" dirty="0">
              <a:solidFill>
                <a:schemeClr val="bg1">
                  <a:lumMod val="75000"/>
                </a:schemeClr>
              </a:solidFill>
              <a:latin typeface="Arial" charset="0"/>
              <a:ea typeface="Arial" charset="0"/>
              <a:cs typeface="Arial" charset="0"/>
            </a:endParaRPr>
          </a:p>
        </p:txBody>
      </p:sp>
      <p:sp>
        <p:nvSpPr>
          <p:cNvPr id="13" name="Text Placeholder 16"/>
          <p:cNvSpPr>
            <a:spLocks noGrp="1"/>
          </p:cNvSpPr>
          <p:nvPr>
            <p:ph type="body" sz="quarter" idx="10" hasCustomPrompt="1"/>
          </p:nvPr>
        </p:nvSpPr>
        <p:spPr>
          <a:xfrm>
            <a:off x="8079323" y="2875996"/>
            <a:ext cx="2589205" cy="60149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4000" b="1" kern="1200" noProof="0" dirty="0" smtClean="0">
                <a:solidFill>
                  <a:schemeClr val="bg1"/>
                </a:solidFill>
                <a:latin typeface="Arial" charset="0"/>
                <a:ea typeface="Arial" charset="0"/>
                <a:cs typeface="Arial"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p:txBody>
      </p:sp>
      <p:sp>
        <p:nvSpPr>
          <p:cNvPr id="14" name="Text Placeholder 16"/>
          <p:cNvSpPr>
            <a:spLocks noGrp="1"/>
          </p:cNvSpPr>
          <p:nvPr>
            <p:ph type="body" sz="quarter" idx="11" hasCustomPrompt="1"/>
          </p:nvPr>
        </p:nvSpPr>
        <p:spPr>
          <a:xfrm>
            <a:off x="8078412" y="3789466"/>
            <a:ext cx="2589205" cy="1874216"/>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2100" baseline="0">
                <a:solidFill>
                  <a:schemeClr val="bg1"/>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959" y="3561864"/>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158371652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047">
              <a:spcBef>
                <a:spcPct val="0"/>
              </a:spcBef>
              <a:defRPr/>
            </a:pPr>
            <a:r>
              <a:rPr lang="en-US" sz="2899" b="1" dirty="0" smtClean="0">
                <a:solidFill>
                  <a:srgbClr val="666666"/>
                </a:solidFill>
              </a:rPr>
              <a:t>© 2015 SAP SE </a:t>
            </a:r>
            <a:r>
              <a:rPr lang="en-US" sz="2899" b="1" dirty="0" err="1" smtClean="0">
                <a:solidFill>
                  <a:srgbClr val="666666"/>
                </a:solidFill>
              </a:rPr>
              <a:t>oder</a:t>
            </a:r>
            <a:r>
              <a:rPr lang="en-US" sz="2899" b="1" dirty="0" smtClean="0">
                <a:solidFill>
                  <a:srgbClr val="666666"/>
                </a:solidFill>
              </a:rPr>
              <a:t> </a:t>
            </a:r>
            <a:r>
              <a:rPr lang="en-US" sz="2899" b="1" dirty="0" err="1" smtClean="0">
                <a:solidFill>
                  <a:srgbClr val="666666"/>
                </a:solidFill>
              </a:rPr>
              <a:t>ein</a:t>
            </a:r>
            <a:r>
              <a:rPr lang="en-US" sz="2899" b="1" dirty="0" smtClean="0">
                <a:solidFill>
                  <a:srgbClr val="666666"/>
                </a:solidFill>
              </a:rPr>
              <a:t> SAP-</a:t>
            </a:r>
            <a:r>
              <a:rPr lang="en-US" sz="2899" b="1" dirty="0" err="1" smtClean="0">
                <a:solidFill>
                  <a:srgbClr val="666666"/>
                </a:solidFill>
              </a:rPr>
              <a:t>Konzernunternehmen</a:t>
            </a:r>
            <a:r>
              <a:rPr lang="en-US" sz="2899" b="1" dirty="0" smtClean="0">
                <a:solidFill>
                  <a:srgbClr val="666666"/>
                </a:solidFill>
              </a:rPr>
              <a:t>. </a:t>
            </a:r>
            <a:br>
              <a:rPr lang="en-US" sz="2899" b="1" dirty="0" smtClean="0">
                <a:solidFill>
                  <a:srgbClr val="666666"/>
                </a:solidFill>
              </a:rPr>
            </a:br>
            <a:r>
              <a:rPr lang="en-US" sz="2899" b="1" dirty="0" err="1" smtClean="0">
                <a:solidFill>
                  <a:srgbClr val="666666"/>
                </a:solidFill>
              </a:rPr>
              <a:t>Alle</a:t>
            </a:r>
            <a:r>
              <a:rPr lang="en-US" sz="2899" b="1" dirty="0" smtClean="0">
                <a:solidFill>
                  <a:srgbClr val="666666"/>
                </a:solidFill>
              </a:rPr>
              <a:t> </a:t>
            </a:r>
            <a:r>
              <a:rPr lang="en-US" sz="2899" b="1" dirty="0" err="1" smtClean="0">
                <a:solidFill>
                  <a:srgbClr val="666666"/>
                </a:solidFill>
              </a:rPr>
              <a:t>Rechte</a:t>
            </a:r>
            <a:r>
              <a:rPr lang="en-US" sz="2899" b="1" dirty="0" smtClean="0">
                <a:solidFill>
                  <a:srgbClr val="666666"/>
                </a:solidFill>
              </a:rPr>
              <a:t> </a:t>
            </a:r>
            <a:r>
              <a:rPr lang="en-US" sz="2899" b="1" dirty="0" err="1" smtClean="0">
                <a:solidFill>
                  <a:srgbClr val="666666"/>
                </a:solidFill>
              </a:rPr>
              <a:t>vorbehalten</a:t>
            </a:r>
            <a:r>
              <a:rPr lang="en-US" sz="2899" b="1" dirty="0" smtClean="0">
                <a:solidFill>
                  <a:srgbClr val="666666"/>
                </a:solidFill>
              </a:rPr>
              <a:t>.</a:t>
            </a:r>
          </a:p>
        </p:txBody>
      </p:sp>
      <p:sp>
        <p:nvSpPr>
          <p:cNvPr id="8" name="TextBox 7"/>
          <p:cNvSpPr txBox="1"/>
          <p:nvPr userDrawn="1"/>
        </p:nvSpPr>
        <p:spPr bwMode="gray">
          <a:xfrm>
            <a:off x="323918" y="1691608"/>
            <a:ext cx="11544319" cy="4277104"/>
          </a:xfrm>
          <a:prstGeom prst="rect">
            <a:avLst/>
          </a:prstGeom>
          <a:noFill/>
        </p:spPr>
        <p:txBody>
          <a:bodyPr wrap="square" lIns="0" tIns="0" rIns="0" bIns="0" rtlCol="0">
            <a:spAutoFit/>
          </a:bodyPr>
          <a:lstStyle/>
          <a:p>
            <a:pPr defTabSz="1088047"/>
            <a:r>
              <a:rPr lang="de-DE" sz="1200" dirty="0" smtClean="0">
                <a:solidFill>
                  <a:srgbClr val="CCCCCC">
                    <a:lumMod val="25000"/>
                  </a:srgbClr>
                </a:solidFill>
              </a:rPr>
              <a:t>Weitergabe und Vervielfältigung dieser Publikation oder von Teilen daraus sind, zu welchem Zweck und in welcher Form auch immer, ohne die ausdrückliche schriftliche Genehmigung durch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nicht gestattet.</a:t>
            </a:r>
          </a:p>
          <a:p>
            <a:pPr defTabSz="1088047">
              <a:spcBef>
                <a:spcPts val="1200"/>
              </a:spcBef>
            </a:pPr>
            <a:r>
              <a:rPr lang="de-DE" sz="1200" dirty="0" smtClean="0">
                <a:solidFill>
                  <a:srgbClr val="CCCCCC">
                    <a:lumMod val="25000"/>
                  </a:srgbClr>
                </a:solidFill>
              </a:rPr>
              <a:t>SAP und andere in diesem Dokument erwähnte Produkte und Dienstleistungen von SAP sowie die dazugehörigen Logos sind Marken oder eingetragene Marken der </a:t>
            </a:r>
            <a:br>
              <a:rPr lang="de-DE" sz="1200" dirty="0" smtClean="0">
                <a:solidFill>
                  <a:srgbClr val="CCCCCC">
                    <a:lumMod val="25000"/>
                  </a:srgbClr>
                </a:solidFill>
              </a:rPr>
            </a:b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von einem SAP-Konzernunternehmen) in Deutschland und verschiedenen anderen Ländern weltweit. </a:t>
            </a:r>
            <a:br>
              <a:rPr lang="de-DE" sz="1200" dirty="0" smtClean="0">
                <a:solidFill>
                  <a:srgbClr val="CCCCCC">
                    <a:lumMod val="25000"/>
                  </a:srgbClr>
                </a:solidFill>
              </a:rPr>
            </a:br>
            <a:r>
              <a:rPr lang="de-DE" sz="1200" dirty="0" smtClean="0">
                <a:solidFill>
                  <a:srgbClr val="CCCCCC">
                    <a:lumMod val="25000"/>
                  </a:srgbClr>
                </a:solidFill>
              </a:rPr>
              <a:t>Weitere Hinweise und Informationen zum Markenrecht finden Sie unter </a:t>
            </a:r>
            <a:r>
              <a:rPr lang="de-DE" sz="1200" dirty="0" smtClean="0">
                <a:solidFill>
                  <a:srgbClr val="CCCCCC">
                    <a:lumMod val="25000"/>
                  </a:srgbClr>
                </a:solidFill>
                <a:hlinkClick r:id="rId2"/>
              </a:rPr>
              <a:t>http://global.sap.com/corporate-de/legal/copyright/index.epx</a:t>
            </a:r>
            <a:r>
              <a:rPr lang="de-DE" sz="1200" dirty="0" smtClean="0">
                <a:solidFill>
                  <a:srgbClr val="CCCCCC">
                    <a:lumMod val="25000"/>
                  </a:srgbClr>
                </a:solidFill>
              </a:rPr>
              <a:t>.</a:t>
            </a:r>
          </a:p>
          <a:p>
            <a:pPr defTabSz="1088047">
              <a:spcBef>
                <a:spcPts val="1200"/>
              </a:spcBef>
            </a:pPr>
            <a:r>
              <a:rPr lang="de-DE" sz="1200" dirty="0" smtClean="0">
                <a:solidFill>
                  <a:srgbClr val="CCCCCC">
                    <a:lumMod val="25000"/>
                  </a:srgbClr>
                </a:solidFill>
              </a:rPr>
              <a:t>Die von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deren Vertriebsfirmen angebotenen Softwareprodukte können Softwarekomponenten auch anderer Softwarehersteller enthalten.</a:t>
            </a:r>
          </a:p>
          <a:p>
            <a:pPr defTabSz="1088047">
              <a:spcBef>
                <a:spcPts val="1200"/>
              </a:spcBef>
            </a:pPr>
            <a:r>
              <a:rPr lang="de-DE" sz="1200" dirty="0" smtClean="0">
                <a:solidFill>
                  <a:srgbClr val="CCCCCC">
                    <a:lumMod val="25000"/>
                  </a:srgbClr>
                </a:solidFill>
              </a:rPr>
              <a:t>Produkte können länderspezifische Unterschiede aufweisen.</a:t>
            </a:r>
          </a:p>
          <a:p>
            <a:pPr defTabSz="1088047">
              <a:spcBef>
                <a:spcPts val="1200"/>
              </a:spcBef>
            </a:pPr>
            <a:r>
              <a:rPr lang="de-DE" sz="1200" dirty="0" smtClean="0">
                <a:solidFill>
                  <a:srgbClr val="CCCCCC">
                    <a:lumMod val="25000"/>
                  </a:srgbClr>
                </a:solidFill>
              </a:rPr>
              <a:t>Die vorliegenden Unterlagen werden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einem SAP-Konzernunternehmen bereitgestellt und dienen ausschließlich zu Informationszwecken.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übernehmen keinerlei Haftung oder Gewährleistung für Fehler oder Unvollständigkeiten in  dieser Publikation.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047">
              <a:spcBef>
                <a:spcPts val="1200"/>
              </a:spcBef>
            </a:pPr>
            <a:r>
              <a:rPr lang="de-DE" sz="1200" dirty="0" smtClean="0">
                <a:solidFill>
                  <a:srgbClr val="CCCCCC">
                    <a:lumMod val="25000"/>
                  </a:srgbClr>
                </a:solidFill>
              </a:rPr>
              <a:t>Insbesondere sind 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smtClean="0">
                <a:solidFill>
                  <a:srgbClr val="CCCCCC">
                    <a:lumMod val="25000"/>
                  </a:srgbClr>
                </a:solidFill>
              </a:rPr>
            </a:br>
            <a:r>
              <a:rPr lang="de-DE" sz="1200" dirty="0" smtClean="0">
                <a:solidFill>
                  <a:srgbClr val="CCCCCC">
                    <a:lumMod val="25000"/>
                  </a:srgbClr>
                </a:solidFill>
              </a:rPr>
              <a:t>die Strategie und etwaige künftige Entwicklungen, Produkte und/oder Plattformen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ihrer Konzernunternehmen können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ihren Konzernunternehmen jederzeit und ohne Angabe von Gründen unangekündigt geändert werden. </a:t>
            </a:r>
            <a:br>
              <a:rPr lang="de-DE" sz="1200" dirty="0" smtClean="0">
                <a:solidFill>
                  <a:srgbClr val="CCCCCC">
                    <a:lumMod val="25000"/>
                  </a:srgbClr>
                </a:solidFill>
              </a:rPr>
            </a:br>
            <a:r>
              <a:rPr lang="de-DE" sz="1200" dirty="0" smtClean="0">
                <a:solidFill>
                  <a:srgbClr val="CCCCCC">
                    <a:lumMod val="25000"/>
                  </a:srgbClr>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92634412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08007" y="6636184"/>
            <a:ext cx="157053" cy="153852"/>
          </a:xfrm>
          <a:prstGeom prst="rect">
            <a:avLst/>
          </a:prstGeom>
          <a:noFill/>
        </p:spPr>
        <p:txBody>
          <a:bodyPr wrap="none" lIns="0" tIns="0" rIns="0" bIns="0" rtlCol="0">
            <a:spAutoFit/>
          </a:bodyPr>
          <a:lstStyle/>
          <a:p>
            <a:pPr marL="111492" indent="-111492" algn="r">
              <a:buClr>
                <a:schemeClr val="accent2"/>
              </a:buClr>
              <a:buFont typeface="Arial" pitchFamily="34" charset="0"/>
              <a:buNone/>
            </a:pPr>
            <a:fld id="{0BDC132A-5C91-4078-9777-31DA19A62E0A}" type="slidenum">
              <a:rPr lang="en-US" sz="1000" baseline="0" noProof="0" smtClean="0">
                <a:solidFill>
                  <a:schemeClr val="tx1"/>
                </a:solidFill>
              </a:rPr>
              <a:pPr marL="111492" indent="-111492"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3916" y="6620811"/>
            <a:ext cx="3774094" cy="153852"/>
          </a:xfrm>
          <a:prstGeom prst="rect">
            <a:avLst/>
          </a:prstGeom>
          <a:noFill/>
        </p:spPr>
        <p:txBody>
          <a:bodyPr wrap="none" lIns="0" tIns="0" rIns="0" bIns="0" rtlCol="0">
            <a:spAutoFit/>
          </a:bodyPr>
          <a:lstStyle/>
          <a:p>
            <a:pPr marL="133160" indent="-133160" algn="l">
              <a:buClr>
                <a:schemeClr val="tx1"/>
              </a:buClr>
              <a:buFont typeface="Arial" pitchFamily="34" charset="0"/>
              <a:buChar char="©"/>
              <a:tabLst/>
            </a:pPr>
            <a:r>
              <a:rPr lang="en-US" sz="1000" noProof="0" dirty="0" smtClean="0">
                <a:solidFill>
                  <a:schemeClr val="tx1"/>
                </a:solidFill>
              </a:rPr>
              <a:t>2014 SAP SE or an SAP affiliate company. All rights reserved.</a:t>
            </a:r>
          </a:p>
        </p:txBody>
      </p:sp>
    </p:spTree>
    <p:extLst>
      <p:ext uri="{BB962C8B-B14F-4D97-AF65-F5344CB8AC3E}">
        <p14:creationId xmlns:p14="http://schemas.microsoft.com/office/powerpoint/2010/main" val="42849477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hapter blue 01">
    <p:bg bwMode="gray">
      <p:bgPr>
        <a:solidFill>
          <a:schemeClr val="accent1"/>
        </a:solidFill>
        <a:effectLst/>
      </p:bgPr>
    </p:bg>
    <p:spTree>
      <p:nvGrpSpPr>
        <p:cNvPr id="1" name=""/>
        <p:cNvGrpSpPr/>
        <p:nvPr/>
      </p:nvGrpSpPr>
      <p:grpSpPr>
        <a:xfrm>
          <a:off x="0" y="0"/>
          <a:ext cx="0" cy="0"/>
          <a:chOff x="0" y="0"/>
          <a:chExt cx="0" cy="0"/>
        </a:xfrm>
      </p:grpSpPr>
      <p:pic>
        <p:nvPicPr>
          <p:cNvPr id="16" name="Bild 15" descr="blue_background_20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image11.png" descr="cec_item_05.png"/>
          <p:cNvPicPr/>
          <p:nvPr userDrawn="1"/>
        </p:nvPicPr>
        <p:blipFill>
          <a:blip r:embed="rId3">
            <a:extLst/>
          </a:blip>
          <a:stretch>
            <a:fillRect/>
          </a:stretch>
        </p:blipFill>
        <p:spPr>
          <a:xfrm>
            <a:off x="4139529" y="316007"/>
            <a:ext cx="7731778" cy="5443267"/>
          </a:xfrm>
          <a:prstGeom prst="rect">
            <a:avLst/>
          </a:prstGeom>
          <a:ln w="12700">
            <a:miter lim="400000"/>
          </a:ln>
        </p:spPr>
      </p:pic>
      <p:pic>
        <p:nvPicPr>
          <p:cNvPr id="14" name="image9.png"/>
          <p:cNvPicPr/>
          <p:nvPr userDrawn="1"/>
        </p:nvPicPr>
        <p:blipFill>
          <a:blip r:embed="rId4">
            <a:extLst/>
          </a:blip>
          <a:stretch>
            <a:fillRect/>
          </a:stretch>
        </p:blipFill>
        <p:spPr>
          <a:xfrm>
            <a:off x="423656" y="5995483"/>
            <a:ext cx="996505" cy="493326"/>
          </a:xfrm>
          <a:prstGeom prst="rect">
            <a:avLst/>
          </a:prstGeom>
          <a:ln w="12700">
            <a:miter lim="400000"/>
          </a:ln>
        </p:spPr>
      </p:pic>
      <p:pic>
        <p:nvPicPr>
          <p:cNvPr id="15" name="image11.png" descr="cec_item_05.png"/>
          <p:cNvPicPr/>
          <p:nvPr userDrawn="1"/>
        </p:nvPicPr>
        <p:blipFill>
          <a:blip r:embed="rId3">
            <a:extLst/>
          </a:blip>
          <a:stretch>
            <a:fillRect/>
          </a:stretch>
        </p:blipFill>
        <p:spPr>
          <a:xfrm>
            <a:off x="4141041" y="317510"/>
            <a:ext cx="7731778" cy="5443266"/>
          </a:xfrm>
          <a:prstGeom prst="rect">
            <a:avLst/>
          </a:prstGeom>
          <a:ln w="12700">
            <a:miter lim="400000"/>
          </a:ln>
        </p:spPr>
      </p:pic>
      <p:sp>
        <p:nvSpPr>
          <p:cNvPr id="10" name="Title 1"/>
          <p:cNvSpPr>
            <a:spLocks noGrp="1"/>
          </p:cNvSpPr>
          <p:nvPr>
            <p:ph type="ctrTitle" hasCustomPrompt="1"/>
          </p:nvPr>
        </p:nvSpPr>
        <p:spPr bwMode="gray">
          <a:xfrm>
            <a:off x="219579" y="2906536"/>
            <a:ext cx="6411812" cy="1008000"/>
          </a:xfrm>
        </p:spPr>
        <p:txBody>
          <a:bodyPr anchor="b" anchorCtr="0">
            <a:noAutofit/>
          </a:bodyPr>
          <a:lstStyle>
            <a:lvl1pPr>
              <a:defRPr sz="4800">
                <a:solidFill>
                  <a:schemeClr val="tx1"/>
                </a:solidFill>
                <a:latin typeface="+mj-lt"/>
              </a:defRPr>
            </a:lvl1pPr>
          </a:lstStyle>
          <a:p>
            <a:r>
              <a:rPr lang="en-US" sz="4000" dirty="0" smtClean="0"/>
              <a:t>Presentation Title breaks to Two Lines</a:t>
            </a:r>
            <a:endParaRPr lang="de-DE" dirty="0"/>
          </a:p>
        </p:txBody>
      </p:sp>
      <p:sp>
        <p:nvSpPr>
          <p:cNvPr id="12" name="Subtitle 2"/>
          <p:cNvSpPr>
            <a:spLocks noGrp="1"/>
          </p:cNvSpPr>
          <p:nvPr>
            <p:ph type="subTitle" idx="1" hasCustomPrompt="1"/>
          </p:nvPr>
        </p:nvSpPr>
        <p:spPr bwMode="gray">
          <a:xfrm>
            <a:off x="219579"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9" name="Bild 8" descr="(y)_blue_transparent.png"/>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34951975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hapter yellow 01">
    <p:bg bwMode="gray">
      <p:bgPr>
        <a:solidFill>
          <a:schemeClr val="accent1"/>
        </a:solidFill>
        <a:effectLst/>
      </p:bgPr>
    </p:bg>
    <p:spTree>
      <p:nvGrpSpPr>
        <p:cNvPr id="1" name=""/>
        <p:cNvGrpSpPr/>
        <p:nvPr/>
      </p:nvGrpSpPr>
      <p:grpSpPr>
        <a:xfrm>
          <a:off x="0" y="0"/>
          <a:ext cx="0" cy="0"/>
          <a:chOff x="0" y="0"/>
          <a:chExt cx="0" cy="0"/>
        </a:xfrm>
      </p:grpSpPr>
      <p:sp>
        <p:nvSpPr>
          <p:cNvPr id="8" name="Shape 154"/>
          <p:cNvSpPr/>
          <p:nvPr userDrawn="1"/>
        </p:nvSpPr>
        <p:spPr>
          <a:xfrm>
            <a:off x="0" y="0"/>
            <a:ext cx="12192000" cy="6858000"/>
          </a:xfrm>
          <a:prstGeom prst="rect">
            <a:avLst/>
          </a:prstGeom>
          <a:solidFill>
            <a:srgbClr val="F0AB00"/>
          </a:solidFill>
          <a:ln w="12700">
            <a:miter lim="400000"/>
          </a:ln>
        </p:spPr>
        <p:txBody>
          <a:bodyPr lIns="0" tIns="0" rIns="0" bIns="0" anchor="ctr"/>
          <a:lstStyle/>
          <a:p>
            <a:pPr algn="ctr">
              <a:spcBef>
                <a:spcPts val="1000"/>
              </a:spcBef>
            </a:pPr>
            <a:endParaRPr kern="0">
              <a:solidFill>
                <a:sysClr val="windowText" lastClr="000000"/>
              </a:solidFill>
              <a:ea typeface="Arial"/>
              <a:cs typeface="Arial"/>
              <a:sym typeface="Arial"/>
            </a:endParaRPr>
          </a:p>
        </p:txBody>
      </p:sp>
      <p:pic>
        <p:nvPicPr>
          <p:cNvPr id="11" name="image11.png" descr="cec_item_05.png"/>
          <p:cNvPicPr/>
          <p:nvPr userDrawn="1"/>
        </p:nvPicPr>
        <p:blipFill>
          <a:blip r:embed="rId2">
            <a:extLst/>
          </a:blip>
          <a:stretch>
            <a:fillRect/>
          </a:stretch>
        </p:blipFill>
        <p:spPr>
          <a:xfrm>
            <a:off x="4139529" y="316007"/>
            <a:ext cx="7731778" cy="5443267"/>
          </a:xfrm>
          <a:prstGeom prst="rect">
            <a:avLst/>
          </a:prstGeom>
          <a:ln w="12700">
            <a:miter lim="400000"/>
          </a:ln>
        </p:spPr>
      </p:pic>
      <p:pic>
        <p:nvPicPr>
          <p:cNvPr id="14" name="image9.png"/>
          <p:cNvPicPr/>
          <p:nvPr userDrawn="1"/>
        </p:nvPicPr>
        <p:blipFill>
          <a:blip r:embed="rId3">
            <a:extLst/>
          </a:blip>
          <a:stretch>
            <a:fillRect/>
          </a:stretch>
        </p:blipFill>
        <p:spPr>
          <a:xfrm>
            <a:off x="423656" y="5995483"/>
            <a:ext cx="996505" cy="493326"/>
          </a:xfrm>
          <a:prstGeom prst="rect">
            <a:avLst/>
          </a:prstGeom>
          <a:ln w="12700">
            <a:miter lim="400000"/>
          </a:ln>
        </p:spPr>
      </p:pic>
      <p:pic>
        <p:nvPicPr>
          <p:cNvPr id="15" name="image11.png" descr="cec_item_05.png"/>
          <p:cNvPicPr/>
          <p:nvPr userDrawn="1"/>
        </p:nvPicPr>
        <p:blipFill>
          <a:blip r:embed="rId2">
            <a:extLst/>
          </a:blip>
          <a:stretch>
            <a:fillRect/>
          </a:stretch>
        </p:blipFill>
        <p:spPr>
          <a:xfrm>
            <a:off x="4141041" y="317510"/>
            <a:ext cx="7731778" cy="5443266"/>
          </a:xfrm>
          <a:prstGeom prst="rect">
            <a:avLst/>
          </a:prstGeom>
          <a:ln w="12700">
            <a:miter lim="400000"/>
          </a:ln>
        </p:spPr>
      </p:pic>
      <p:sp>
        <p:nvSpPr>
          <p:cNvPr id="17" name="Title 1"/>
          <p:cNvSpPr>
            <a:spLocks noGrp="1"/>
          </p:cNvSpPr>
          <p:nvPr>
            <p:ph type="ctrTitle" hasCustomPrompt="1"/>
          </p:nvPr>
        </p:nvSpPr>
        <p:spPr bwMode="gray">
          <a:xfrm>
            <a:off x="219579" y="2906536"/>
            <a:ext cx="6411812" cy="1008000"/>
          </a:xfrm>
        </p:spPr>
        <p:txBody>
          <a:bodyPr anchor="b" anchorCtr="0">
            <a:noAutofit/>
          </a:bodyPr>
          <a:lstStyle>
            <a:lvl1pPr>
              <a:defRPr sz="4800">
                <a:solidFill>
                  <a:schemeClr val="tx1"/>
                </a:solidFill>
                <a:latin typeface="+mj-lt"/>
              </a:defRPr>
            </a:lvl1pPr>
          </a:lstStyle>
          <a:p>
            <a:r>
              <a:rPr lang="en-US" sz="4000" dirty="0" smtClean="0"/>
              <a:t>Presentation Title breaks to Two Lines</a:t>
            </a:r>
            <a:endParaRPr lang="de-DE" dirty="0"/>
          </a:p>
        </p:txBody>
      </p:sp>
      <p:sp>
        <p:nvSpPr>
          <p:cNvPr id="18" name="Subtitle 2"/>
          <p:cNvSpPr>
            <a:spLocks noGrp="1"/>
          </p:cNvSpPr>
          <p:nvPr>
            <p:ph type="subTitle" idx="1" hasCustomPrompt="1"/>
          </p:nvPr>
        </p:nvSpPr>
        <p:spPr bwMode="gray">
          <a:xfrm>
            <a:off x="219579"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12" name="Bild 11"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3186467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hapter blue 02">
    <p:bg bwMode="gray">
      <p:bgPr>
        <a:solidFill>
          <a:schemeClr val="accent1"/>
        </a:solidFill>
        <a:effectLst/>
      </p:bgPr>
    </p:bg>
    <p:spTree>
      <p:nvGrpSpPr>
        <p:cNvPr id="1" name=""/>
        <p:cNvGrpSpPr/>
        <p:nvPr/>
      </p:nvGrpSpPr>
      <p:grpSpPr>
        <a:xfrm>
          <a:off x="0" y="0"/>
          <a:ext cx="0" cy="0"/>
          <a:chOff x="0" y="0"/>
          <a:chExt cx="0" cy="0"/>
        </a:xfrm>
      </p:grpSpPr>
      <p:pic>
        <p:nvPicPr>
          <p:cNvPr id="15" name="Bild 14" descr="blue_background_20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image9.png"/>
          <p:cNvPicPr/>
          <p:nvPr userDrawn="1"/>
        </p:nvPicPr>
        <p:blipFill>
          <a:blip r:embed="rId3">
            <a:extLst/>
          </a:blip>
          <a:stretch>
            <a:fillRect/>
          </a:stretch>
        </p:blipFill>
        <p:spPr>
          <a:xfrm>
            <a:off x="423656" y="5995483"/>
            <a:ext cx="996505" cy="493326"/>
          </a:xfrm>
          <a:prstGeom prst="rect">
            <a:avLst/>
          </a:prstGeom>
          <a:ln w="12700">
            <a:miter lim="400000"/>
          </a:ln>
        </p:spPr>
      </p:pic>
      <p:sp>
        <p:nvSpPr>
          <p:cNvPr id="10" name="Title 1"/>
          <p:cNvSpPr>
            <a:spLocks noGrp="1"/>
          </p:cNvSpPr>
          <p:nvPr>
            <p:ph type="ctrTitle" hasCustomPrompt="1"/>
          </p:nvPr>
        </p:nvSpPr>
        <p:spPr bwMode="gray">
          <a:xfrm>
            <a:off x="219579" y="2906536"/>
            <a:ext cx="6411812" cy="1008000"/>
          </a:xfrm>
        </p:spPr>
        <p:txBody>
          <a:bodyPr anchor="b" anchorCtr="0">
            <a:noAutofit/>
          </a:bodyPr>
          <a:lstStyle>
            <a:lvl1pPr>
              <a:defRPr sz="4800">
                <a:solidFill>
                  <a:schemeClr val="tx1"/>
                </a:solidFill>
                <a:latin typeface="+mj-lt"/>
              </a:defRPr>
            </a:lvl1pPr>
          </a:lstStyle>
          <a:p>
            <a:r>
              <a:rPr lang="en-US" sz="4000" dirty="0" smtClean="0"/>
              <a:t>Presentation Title breaks to Two Lines</a:t>
            </a:r>
            <a:endParaRPr lang="de-DE" dirty="0"/>
          </a:p>
        </p:txBody>
      </p:sp>
      <p:sp>
        <p:nvSpPr>
          <p:cNvPr id="12" name="Subtitle 2"/>
          <p:cNvSpPr>
            <a:spLocks noGrp="1"/>
          </p:cNvSpPr>
          <p:nvPr>
            <p:ph type="subTitle" idx="1" hasCustomPrompt="1"/>
          </p:nvPr>
        </p:nvSpPr>
        <p:spPr bwMode="gray">
          <a:xfrm>
            <a:off x="219579"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2" name="Bild 1" descr="CEC_piece_02.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0849" y="-2089729"/>
            <a:ext cx="10706486" cy="7504546"/>
          </a:xfrm>
          <a:prstGeom prst="rect">
            <a:avLst/>
          </a:prstGeom>
        </p:spPr>
      </p:pic>
      <p:pic>
        <p:nvPicPr>
          <p:cNvPr id="13" name="Bild 12" descr="CEC_piece_02.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7136" y="-2083423"/>
            <a:ext cx="10706486" cy="7504546"/>
          </a:xfrm>
          <a:prstGeom prst="rect">
            <a:avLst/>
          </a:prstGeom>
        </p:spPr>
      </p:pic>
      <p:pic>
        <p:nvPicPr>
          <p:cNvPr id="9" name="Bild 8" descr="(y)_blue_transparent.png"/>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11637222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hapter yellow 02">
    <p:bg bwMode="gray">
      <p:bgPr>
        <a:solidFill>
          <a:schemeClr val="accent1"/>
        </a:solidFill>
        <a:effectLst/>
      </p:bgPr>
    </p:bg>
    <p:spTree>
      <p:nvGrpSpPr>
        <p:cNvPr id="1" name=""/>
        <p:cNvGrpSpPr/>
        <p:nvPr/>
      </p:nvGrpSpPr>
      <p:grpSpPr>
        <a:xfrm>
          <a:off x="0" y="0"/>
          <a:ext cx="0" cy="0"/>
          <a:chOff x="0" y="0"/>
          <a:chExt cx="0" cy="0"/>
        </a:xfrm>
      </p:grpSpPr>
      <p:sp>
        <p:nvSpPr>
          <p:cNvPr id="8" name="Shape 154"/>
          <p:cNvSpPr/>
          <p:nvPr userDrawn="1"/>
        </p:nvSpPr>
        <p:spPr>
          <a:xfrm>
            <a:off x="0" y="-101143"/>
            <a:ext cx="12192000" cy="6858000"/>
          </a:xfrm>
          <a:prstGeom prst="rect">
            <a:avLst/>
          </a:prstGeom>
          <a:solidFill>
            <a:srgbClr val="F0AB00"/>
          </a:solidFill>
          <a:ln w="12700">
            <a:miter lim="400000"/>
          </a:ln>
        </p:spPr>
        <p:txBody>
          <a:bodyPr lIns="0" tIns="0" rIns="0" bIns="0" anchor="ctr"/>
          <a:lstStyle/>
          <a:p>
            <a:pPr algn="ctr">
              <a:spcBef>
                <a:spcPts val="1000"/>
              </a:spcBef>
            </a:pPr>
            <a:endParaRPr kern="0">
              <a:solidFill>
                <a:sysClr val="windowText" lastClr="000000"/>
              </a:solidFill>
              <a:ea typeface="Arial"/>
              <a:cs typeface="Arial"/>
              <a:sym typeface="Arial"/>
            </a:endParaRPr>
          </a:p>
        </p:txBody>
      </p:sp>
      <p:pic>
        <p:nvPicPr>
          <p:cNvPr id="14" name="image9.png"/>
          <p:cNvPicPr/>
          <p:nvPr userDrawn="1"/>
        </p:nvPicPr>
        <p:blipFill>
          <a:blip r:embed="rId2">
            <a:extLst/>
          </a:blip>
          <a:stretch>
            <a:fillRect/>
          </a:stretch>
        </p:blipFill>
        <p:spPr>
          <a:xfrm>
            <a:off x="423656" y="5995483"/>
            <a:ext cx="996505" cy="493326"/>
          </a:xfrm>
          <a:prstGeom prst="rect">
            <a:avLst/>
          </a:prstGeom>
          <a:ln w="12700">
            <a:miter lim="400000"/>
          </a:ln>
        </p:spPr>
      </p:pic>
      <p:sp>
        <p:nvSpPr>
          <p:cNvPr id="17" name="Title 1"/>
          <p:cNvSpPr>
            <a:spLocks noGrp="1"/>
          </p:cNvSpPr>
          <p:nvPr>
            <p:ph type="ctrTitle" hasCustomPrompt="1"/>
          </p:nvPr>
        </p:nvSpPr>
        <p:spPr bwMode="gray">
          <a:xfrm>
            <a:off x="219579" y="2906536"/>
            <a:ext cx="6411812" cy="1008000"/>
          </a:xfrm>
        </p:spPr>
        <p:txBody>
          <a:bodyPr anchor="b" anchorCtr="0">
            <a:noAutofit/>
          </a:bodyPr>
          <a:lstStyle>
            <a:lvl1pPr>
              <a:defRPr sz="4800">
                <a:solidFill>
                  <a:schemeClr val="tx1"/>
                </a:solidFill>
                <a:latin typeface="+mj-lt"/>
              </a:defRPr>
            </a:lvl1pPr>
          </a:lstStyle>
          <a:p>
            <a:r>
              <a:rPr lang="en-US" sz="4000" dirty="0" smtClean="0"/>
              <a:t>Presentation Title breaks to Two Lines</a:t>
            </a:r>
            <a:endParaRPr lang="de-DE" dirty="0"/>
          </a:p>
        </p:txBody>
      </p:sp>
      <p:sp>
        <p:nvSpPr>
          <p:cNvPr id="18" name="Subtitle 2"/>
          <p:cNvSpPr>
            <a:spLocks noGrp="1"/>
          </p:cNvSpPr>
          <p:nvPr>
            <p:ph type="subTitle" idx="1" hasCustomPrompt="1"/>
          </p:nvPr>
        </p:nvSpPr>
        <p:spPr bwMode="gray">
          <a:xfrm>
            <a:off x="219579"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12" name="Bild 1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0849" y="-2089729"/>
            <a:ext cx="10706486"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07136" y="-2083423"/>
            <a:ext cx="10706486" cy="7504546"/>
          </a:xfrm>
          <a:prstGeom prst="rect">
            <a:avLst/>
          </a:prstGeom>
        </p:spPr>
      </p:pic>
      <p:pic>
        <p:nvPicPr>
          <p:cNvPr id="10" name="Bild 9" descr="(y)_blue_transparent.png"/>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41641478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hapter blue 03">
    <p:bg bwMode="gray">
      <p:bgPr>
        <a:solidFill>
          <a:schemeClr val="accent1"/>
        </a:solidFill>
        <a:effectLst/>
      </p:bgPr>
    </p:bg>
    <p:spTree>
      <p:nvGrpSpPr>
        <p:cNvPr id="1" name=""/>
        <p:cNvGrpSpPr/>
        <p:nvPr/>
      </p:nvGrpSpPr>
      <p:grpSpPr>
        <a:xfrm>
          <a:off x="0" y="0"/>
          <a:ext cx="0" cy="0"/>
          <a:chOff x="0" y="0"/>
          <a:chExt cx="0" cy="0"/>
        </a:xfrm>
      </p:grpSpPr>
      <p:pic>
        <p:nvPicPr>
          <p:cNvPr id="15" name="Bild 14" descr="blue_background_20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image9.png"/>
          <p:cNvPicPr/>
          <p:nvPr userDrawn="1"/>
        </p:nvPicPr>
        <p:blipFill>
          <a:blip r:embed="rId3">
            <a:extLst/>
          </a:blip>
          <a:stretch>
            <a:fillRect/>
          </a:stretch>
        </p:blipFill>
        <p:spPr>
          <a:xfrm>
            <a:off x="423656" y="5995483"/>
            <a:ext cx="996505" cy="493326"/>
          </a:xfrm>
          <a:prstGeom prst="rect">
            <a:avLst/>
          </a:prstGeom>
          <a:ln w="12700">
            <a:miter lim="400000"/>
          </a:ln>
        </p:spPr>
      </p:pic>
      <p:sp>
        <p:nvSpPr>
          <p:cNvPr id="10" name="Title 1"/>
          <p:cNvSpPr>
            <a:spLocks noGrp="1"/>
          </p:cNvSpPr>
          <p:nvPr>
            <p:ph type="ctrTitle" hasCustomPrompt="1"/>
          </p:nvPr>
        </p:nvSpPr>
        <p:spPr bwMode="gray">
          <a:xfrm>
            <a:off x="219579" y="2906536"/>
            <a:ext cx="6411812" cy="1008000"/>
          </a:xfrm>
        </p:spPr>
        <p:txBody>
          <a:bodyPr anchor="b" anchorCtr="0">
            <a:noAutofit/>
          </a:bodyPr>
          <a:lstStyle>
            <a:lvl1pPr>
              <a:defRPr sz="4800">
                <a:solidFill>
                  <a:schemeClr val="tx1"/>
                </a:solidFill>
                <a:latin typeface="+mj-lt"/>
              </a:defRPr>
            </a:lvl1pPr>
          </a:lstStyle>
          <a:p>
            <a:r>
              <a:rPr lang="en-US" sz="4000" dirty="0" smtClean="0"/>
              <a:t>Presentation Title breaks to Two Lines</a:t>
            </a:r>
            <a:endParaRPr lang="de-DE" dirty="0"/>
          </a:p>
        </p:txBody>
      </p:sp>
      <p:sp>
        <p:nvSpPr>
          <p:cNvPr id="12" name="Subtitle 2"/>
          <p:cNvSpPr>
            <a:spLocks noGrp="1"/>
          </p:cNvSpPr>
          <p:nvPr>
            <p:ph type="subTitle" idx="1" hasCustomPrompt="1"/>
          </p:nvPr>
        </p:nvSpPr>
        <p:spPr bwMode="gray">
          <a:xfrm>
            <a:off x="219579"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2" name="Bild 1" descr="CEC_piece_02.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5166" y="0"/>
            <a:ext cx="8343354" cy="5848146"/>
          </a:xfrm>
          <a:prstGeom prst="rect">
            <a:avLst/>
          </a:prstGeom>
        </p:spPr>
      </p:pic>
      <p:pic>
        <p:nvPicPr>
          <p:cNvPr id="11" name="Bild 10" descr="CEC_piece_02.png"/>
          <p:cNvPicPr>
            <a:picLocks noChangeAspect="1"/>
          </p:cNvPicPr>
          <p:nvPr userDrawn="1"/>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0214" y="0"/>
            <a:ext cx="8343354" cy="5848146"/>
          </a:xfrm>
          <a:prstGeom prst="rect">
            <a:avLst/>
          </a:prstGeom>
        </p:spPr>
      </p:pic>
      <p:pic>
        <p:nvPicPr>
          <p:cNvPr id="9" name="Bild 8" descr="(y)_blue_transparent.png"/>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18665609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hapter yellow 03">
    <p:bg bwMode="gray">
      <p:bgPr>
        <a:solidFill>
          <a:schemeClr val="accent1"/>
        </a:solidFill>
        <a:effectLst/>
      </p:bgPr>
    </p:bg>
    <p:spTree>
      <p:nvGrpSpPr>
        <p:cNvPr id="1" name=""/>
        <p:cNvGrpSpPr/>
        <p:nvPr/>
      </p:nvGrpSpPr>
      <p:grpSpPr>
        <a:xfrm>
          <a:off x="0" y="0"/>
          <a:ext cx="0" cy="0"/>
          <a:chOff x="0" y="0"/>
          <a:chExt cx="0" cy="0"/>
        </a:xfrm>
      </p:grpSpPr>
      <p:sp>
        <p:nvSpPr>
          <p:cNvPr id="8" name="Shape 154"/>
          <p:cNvSpPr/>
          <p:nvPr userDrawn="1"/>
        </p:nvSpPr>
        <p:spPr>
          <a:xfrm>
            <a:off x="0" y="-101143"/>
            <a:ext cx="12192000" cy="6858000"/>
          </a:xfrm>
          <a:prstGeom prst="rect">
            <a:avLst/>
          </a:prstGeom>
          <a:solidFill>
            <a:srgbClr val="F0AB00"/>
          </a:solidFill>
          <a:ln w="12700">
            <a:miter lim="400000"/>
          </a:ln>
        </p:spPr>
        <p:txBody>
          <a:bodyPr lIns="0" tIns="0" rIns="0" bIns="0" anchor="ctr"/>
          <a:lstStyle/>
          <a:p>
            <a:pPr algn="ctr">
              <a:spcBef>
                <a:spcPts val="1000"/>
              </a:spcBef>
            </a:pPr>
            <a:endParaRPr kern="0">
              <a:solidFill>
                <a:sysClr val="windowText" lastClr="000000"/>
              </a:solidFill>
              <a:ea typeface="Arial"/>
              <a:cs typeface="Arial"/>
              <a:sym typeface="Arial"/>
            </a:endParaRPr>
          </a:p>
        </p:txBody>
      </p:sp>
      <p:pic>
        <p:nvPicPr>
          <p:cNvPr id="14" name="image9.png"/>
          <p:cNvPicPr/>
          <p:nvPr userDrawn="1"/>
        </p:nvPicPr>
        <p:blipFill>
          <a:blip r:embed="rId2">
            <a:extLst/>
          </a:blip>
          <a:stretch>
            <a:fillRect/>
          </a:stretch>
        </p:blipFill>
        <p:spPr>
          <a:xfrm>
            <a:off x="423656" y="5995483"/>
            <a:ext cx="996505" cy="493326"/>
          </a:xfrm>
          <a:prstGeom prst="rect">
            <a:avLst/>
          </a:prstGeom>
          <a:ln w="12700">
            <a:miter lim="400000"/>
          </a:ln>
        </p:spPr>
      </p:pic>
      <p:sp>
        <p:nvSpPr>
          <p:cNvPr id="17" name="Title 1"/>
          <p:cNvSpPr>
            <a:spLocks noGrp="1"/>
          </p:cNvSpPr>
          <p:nvPr>
            <p:ph type="ctrTitle" hasCustomPrompt="1"/>
          </p:nvPr>
        </p:nvSpPr>
        <p:spPr bwMode="gray">
          <a:xfrm>
            <a:off x="219579" y="2906536"/>
            <a:ext cx="6411812" cy="1008000"/>
          </a:xfrm>
        </p:spPr>
        <p:txBody>
          <a:bodyPr anchor="b" anchorCtr="0">
            <a:noAutofit/>
          </a:bodyPr>
          <a:lstStyle>
            <a:lvl1pPr>
              <a:defRPr sz="4800">
                <a:solidFill>
                  <a:schemeClr val="tx1"/>
                </a:solidFill>
                <a:latin typeface="+mj-lt"/>
              </a:defRPr>
            </a:lvl1pPr>
          </a:lstStyle>
          <a:p>
            <a:r>
              <a:rPr lang="en-US" sz="4000" dirty="0" smtClean="0"/>
              <a:t>Presentation Title breaks to Two Lines</a:t>
            </a:r>
            <a:endParaRPr lang="de-DE" dirty="0"/>
          </a:p>
        </p:txBody>
      </p:sp>
      <p:sp>
        <p:nvSpPr>
          <p:cNvPr id="18" name="Subtitle 2"/>
          <p:cNvSpPr>
            <a:spLocks noGrp="1"/>
          </p:cNvSpPr>
          <p:nvPr>
            <p:ph type="subTitle" idx="1" hasCustomPrompt="1"/>
          </p:nvPr>
        </p:nvSpPr>
        <p:spPr bwMode="gray">
          <a:xfrm>
            <a:off x="219579"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0214" y="0"/>
            <a:ext cx="8343354" cy="5848146"/>
          </a:xfrm>
          <a:prstGeom prst="rect">
            <a:avLst/>
          </a:prstGeom>
        </p:spPr>
      </p:pic>
      <p:pic>
        <p:nvPicPr>
          <p:cNvPr id="12" name="Bild 11" descr="CEC_piece_02.png"/>
          <p:cNvPicPr>
            <a:picLocks noChangeAspect="1"/>
          </p:cNvPicPr>
          <p:nvPr userDrawn="1"/>
        </p:nvPicPr>
        <p:blipFill>
          <a:blip r:embed="rId3">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6501" y="0"/>
            <a:ext cx="8343354" cy="5848146"/>
          </a:xfrm>
          <a:prstGeom prst="rect">
            <a:avLst/>
          </a:prstGeom>
        </p:spPr>
      </p:pic>
      <p:pic>
        <p:nvPicPr>
          <p:cNvPr id="10" name="Bild 9" descr="(y)_blue_transparent.png"/>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953152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6" name="Inhaltsplatzhalter 5"/>
          <p:cNvSpPr>
            <a:spLocks noGrp="1"/>
          </p:cNvSpPr>
          <p:nvPr>
            <p:ph sz="quarter" idx="10"/>
          </p:nvPr>
        </p:nvSpPr>
        <p:spPr>
          <a:xfrm>
            <a:off x="419460" y="1200041"/>
            <a:ext cx="11348711" cy="484676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76477812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ndard_no_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Rechteck 2"/>
          <p:cNvSpPr/>
          <p:nvPr userDrawn="1"/>
        </p:nvSpPr>
        <p:spPr bwMode="gray">
          <a:xfrm>
            <a:off x="0" y="6239001"/>
            <a:ext cx="12192000" cy="618999"/>
          </a:xfrm>
          <a:prstGeom prst="rect">
            <a:avLst/>
          </a:prstGeom>
          <a:solidFill>
            <a:schemeClr val="bg1"/>
          </a:solidFill>
          <a:ln w="6350" algn="ctr">
            <a:no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de-DE" kern="0" dirty="0" smtClean="0">
              <a:solidFill>
                <a:srgbClr val="000000"/>
              </a:solidFill>
              <a:ea typeface="Arial Unicode MS" pitchFamily="34" charset="-128"/>
              <a:cs typeface="Arial Unicode MS" pitchFamily="34" charset="-128"/>
            </a:endParaRPr>
          </a:p>
        </p:txBody>
      </p:sp>
      <p:sp>
        <p:nvSpPr>
          <p:cNvPr id="5" name="Inhaltsplatzhalter 5"/>
          <p:cNvSpPr>
            <a:spLocks noGrp="1"/>
          </p:cNvSpPr>
          <p:nvPr>
            <p:ph sz="quarter" idx="10"/>
          </p:nvPr>
        </p:nvSpPr>
        <p:spPr>
          <a:xfrm>
            <a:off x="419460" y="1200041"/>
            <a:ext cx="11348711" cy="4846766"/>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2537812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O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de-DE" dirty="0"/>
          </a:p>
        </p:txBody>
      </p:sp>
      <p:cxnSp>
        <p:nvCxnSpPr>
          <p:cNvPr id="5" name="Straight Connector 4"/>
          <p:cNvCxnSpPr/>
          <p:nvPr userDrawn="1"/>
        </p:nvCxnSpPr>
        <p:spPr>
          <a:xfrm>
            <a:off x="575761" y="2796816"/>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4520907" y="2796816"/>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7" name="Text Placeholder 24"/>
          <p:cNvSpPr>
            <a:spLocks noGrp="1"/>
          </p:cNvSpPr>
          <p:nvPr>
            <p:ph type="body" sz="quarter" idx="12" hasCustomPrompt="1"/>
          </p:nvPr>
        </p:nvSpPr>
        <p:spPr>
          <a:xfrm>
            <a:off x="575761" y="1588728"/>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8" name="Text Placeholder 36"/>
          <p:cNvSpPr>
            <a:spLocks noGrp="1"/>
          </p:cNvSpPr>
          <p:nvPr>
            <p:ph type="body" sz="quarter" idx="13" hasCustomPrompt="1"/>
          </p:nvPr>
        </p:nvSpPr>
        <p:spPr>
          <a:xfrm>
            <a:off x="575761" y="2891819"/>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9" name="Text Placeholder 36"/>
          <p:cNvSpPr>
            <a:spLocks noGrp="1"/>
          </p:cNvSpPr>
          <p:nvPr>
            <p:ph type="body" sz="quarter" idx="14" hasCustomPrompt="1"/>
          </p:nvPr>
        </p:nvSpPr>
        <p:spPr>
          <a:xfrm>
            <a:off x="4530234" y="2891819"/>
            <a:ext cx="2295103" cy="606425"/>
          </a:xfrm>
        </p:spPr>
        <p:txBody>
          <a:bodyPr vert="horz" lIns="0" tIns="0" rIns="0" bIns="0" rtlCol="0">
            <a:noAutofit/>
          </a:bodyPr>
          <a:lstStyle>
            <a:lvl1pPr marL="0" indent="0">
              <a:buNone/>
              <a:defRPr kumimoji="0" lang="en-US" sz="1500" i="0" u="none" strike="noStrike"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10" name="Straight Connector 9"/>
          <p:cNvCxnSpPr/>
          <p:nvPr userDrawn="1"/>
        </p:nvCxnSpPr>
        <p:spPr>
          <a:xfrm>
            <a:off x="8452204" y="2799920"/>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11" name="Text Placeholder 36"/>
          <p:cNvSpPr>
            <a:spLocks noGrp="1"/>
          </p:cNvSpPr>
          <p:nvPr>
            <p:ph type="body" sz="quarter" idx="15" hasCustomPrompt="1"/>
          </p:nvPr>
        </p:nvSpPr>
        <p:spPr>
          <a:xfrm>
            <a:off x="8452204" y="2894923"/>
            <a:ext cx="2295103" cy="606425"/>
          </a:xfrm>
        </p:spPr>
        <p:txBody>
          <a:bodyPr vert="horz" lIns="0" tIns="0" rIns="0" bIns="0" rtlCol="0">
            <a:noAutofit/>
          </a:bodyPr>
          <a:lstStyle>
            <a:lvl1pPr marL="0" indent="0">
              <a:buNone/>
              <a:defRPr kumimoji="0" lang="en-US" sz="1500" i="0" u="none" strike="noStrike"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12" name="Text Placeholder 8"/>
          <p:cNvSpPr>
            <a:spLocks noGrp="1"/>
          </p:cNvSpPr>
          <p:nvPr>
            <p:ph type="body" sz="quarter" idx="28" hasCustomPrompt="1"/>
          </p:nvPr>
        </p:nvSpPr>
        <p:spPr>
          <a:xfrm>
            <a:off x="583924" y="2064242"/>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13" name="Text Placeholder 24"/>
          <p:cNvSpPr>
            <a:spLocks noGrp="1"/>
          </p:cNvSpPr>
          <p:nvPr>
            <p:ph type="body" sz="quarter" idx="29" hasCustomPrompt="1"/>
          </p:nvPr>
        </p:nvSpPr>
        <p:spPr>
          <a:xfrm>
            <a:off x="4520907" y="1588728"/>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14" name="Text Placeholder 8"/>
          <p:cNvSpPr>
            <a:spLocks noGrp="1"/>
          </p:cNvSpPr>
          <p:nvPr>
            <p:ph type="body" sz="quarter" idx="30" hasCustomPrompt="1"/>
          </p:nvPr>
        </p:nvSpPr>
        <p:spPr>
          <a:xfrm>
            <a:off x="4529071" y="2064242"/>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15" name="Text Placeholder 24"/>
          <p:cNvSpPr>
            <a:spLocks noGrp="1"/>
          </p:cNvSpPr>
          <p:nvPr>
            <p:ph type="body" sz="quarter" idx="31" hasCustomPrompt="1"/>
          </p:nvPr>
        </p:nvSpPr>
        <p:spPr>
          <a:xfrm>
            <a:off x="8452204" y="1588728"/>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16" name="Text Placeholder 8"/>
          <p:cNvSpPr>
            <a:spLocks noGrp="1"/>
          </p:cNvSpPr>
          <p:nvPr>
            <p:ph type="body" sz="quarter" idx="32" hasCustomPrompt="1"/>
          </p:nvPr>
        </p:nvSpPr>
        <p:spPr>
          <a:xfrm>
            <a:off x="8460368" y="2064242"/>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17" name="Straight Connector 16"/>
          <p:cNvCxnSpPr/>
          <p:nvPr userDrawn="1"/>
        </p:nvCxnSpPr>
        <p:spPr>
          <a:xfrm>
            <a:off x="4520908"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18" name="Text Placeholder 24"/>
          <p:cNvSpPr>
            <a:spLocks noGrp="1"/>
          </p:cNvSpPr>
          <p:nvPr>
            <p:ph type="body" sz="quarter" idx="41" hasCustomPrompt="1"/>
          </p:nvPr>
        </p:nvSpPr>
        <p:spPr>
          <a:xfrm>
            <a:off x="4520908" y="4160954"/>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19" name="Text Placeholder 36"/>
          <p:cNvSpPr>
            <a:spLocks noGrp="1"/>
          </p:cNvSpPr>
          <p:nvPr>
            <p:ph type="body" sz="quarter" idx="42" hasCustomPrompt="1"/>
          </p:nvPr>
        </p:nvSpPr>
        <p:spPr>
          <a:xfrm>
            <a:off x="4520908" y="5464045"/>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0" name="Text Placeholder 8"/>
          <p:cNvSpPr>
            <a:spLocks noGrp="1"/>
          </p:cNvSpPr>
          <p:nvPr>
            <p:ph type="body" sz="quarter" idx="43" hasCustomPrompt="1"/>
          </p:nvPr>
        </p:nvSpPr>
        <p:spPr>
          <a:xfrm>
            <a:off x="4529071" y="4652796"/>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21" name="Straight Connector 20"/>
          <p:cNvCxnSpPr/>
          <p:nvPr userDrawn="1"/>
        </p:nvCxnSpPr>
        <p:spPr>
          <a:xfrm>
            <a:off x="575761"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2" name="Text Placeholder 24"/>
          <p:cNvSpPr>
            <a:spLocks noGrp="1"/>
          </p:cNvSpPr>
          <p:nvPr>
            <p:ph type="body" sz="quarter" idx="44" hasCustomPrompt="1"/>
          </p:nvPr>
        </p:nvSpPr>
        <p:spPr>
          <a:xfrm>
            <a:off x="575761" y="4160954"/>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23" name="Text Placeholder 36"/>
          <p:cNvSpPr>
            <a:spLocks noGrp="1"/>
          </p:cNvSpPr>
          <p:nvPr>
            <p:ph type="body" sz="quarter" idx="45" hasCustomPrompt="1"/>
          </p:nvPr>
        </p:nvSpPr>
        <p:spPr>
          <a:xfrm>
            <a:off x="575761" y="5464045"/>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4" name="Text Placeholder 8"/>
          <p:cNvSpPr>
            <a:spLocks noGrp="1"/>
          </p:cNvSpPr>
          <p:nvPr>
            <p:ph type="body" sz="quarter" idx="46" hasCustomPrompt="1"/>
          </p:nvPr>
        </p:nvSpPr>
        <p:spPr>
          <a:xfrm>
            <a:off x="583924" y="4652796"/>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25" name="Straight Connector 24"/>
          <p:cNvCxnSpPr/>
          <p:nvPr userDrawn="1"/>
        </p:nvCxnSpPr>
        <p:spPr>
          <a:xfrm>
            <a:off x="8460368"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6" name="Text Placeholder 24"/>
          <p:cNvSpPr>
            <a:spLocks noGrp="1"/>
          </p:cNvSpPr>
          <p:nvPr>
            <p:ph type="body" sz="quarter" idx="47" hasCustomPrompt="1"/>
          </p:nvPr>
        </p:nvSpPr>
        <p:spPr>
          <a:xfrm>
            <a:off x="8460368" y="4160954"/>
            <a:ext cx="2761991" cy="444181"/>
          </a:xfrm>
        </p:spPr>
        <p:txBody>
          <a:bodyPr/>
          <a:lstStyle>
            <a:lvl1pPr marL="514350" marR="0" indent="-514350" algn="l" defTabSz="1088776"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27" name="Text Placeholder 36"/>
          <p:cNvSpPr>
            <a:spLocks noGrp="1"/>
          </p:cNvSpPr>
          <p:nvPr>
            <p:ph type="body" sz="quarter" idx="48" hasCustomPrompt="1"/>
          </p:nvPr>
        </p:nvSpPr>
        <p:spPr>
          <a:xfrm>
            <a:off x="8460368" y="5464045"/>
            <a:ext cx="2295103" cy="606425"/>
          </a:xfrm>
        </p:spPr>
        <p:txBody>
          <a:bodyPr/>
          <a:lstStyle>
            <a:lvl1pPr marL="0" marR="0" indent="0" algn="l" defTabSz="1088776"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8" name="Text Placeholder 8"/>
          <p:cNvSpPr>
            <a:spLocks noGrp="1"/>
          </p:cNvSpPr>
          <p:nvPr>
            <p:ph type="body" sz="quarter" idx="49" hasCustomPrompt="1"/>
          </p:nvPr>
        </p:nvSpPr>
        <p:spPr>
          <a:xfrm>
            <a:off x="8468531" y="4652796"/>
            <a:ext cx="2761991" cy="606238"/>
          </a:xfrm>
        </p:spPr>
        <p:txBody>
          <a:bodyPr/>
          <a:lstStyle>
            <a:lvl1pPr marL="0" marR="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776"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272329622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705556" y="2924157"/>
            <a:ext cx="10780888" cy="984885"/>
          </a:xfrm>
        </p:spPr>
        <p:txBody>
          <a:bodyPr anchor="t" anchorCtr="0">
            <a:noAutofit/>
          </a:bodyPr>
          <a:lstStyle>
            <a:lvl1pPr>
              <a:defRPr sz="64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705566" y="4062358"/>
            <a:ext cx="10781268" cy="620713"/>
          </a:xfrm>
        </p:spPr>
        <p:txBody>
          <a:bodyPr/>
          <a:lstStyle>
            <a:lvl1pPr>
              <a:spcBef>
                <a:spcPts val="1600"/>
              </a:spcBef>
              <a:defRPr sz="2133" b="0"/>
            </a:lvl1pPr>
          </a:lstStyle>
          <a:p>
            <a:r>
              <a:rPr lang="en-US" dirty="0" smtClean="0"/>
              <a:t>Subtitle if needed</a:t>
            </a:r>
          </a:p>
        </p:txBody>
      </p:sp>
      <p:pic>
        <p:nvPicPr>
          <p:cNvPr id="11" name="image9.png"/>
          <p:cNvPicPr/>
          <p:nvPr userDrawn="1"/>
        </p:nvPicPr>
        <p:blipFill>
          <a:blip r:embed="rId2">
            <a:extLst/>
          </a:blip>
          <a:stretch>
            <a:fillRect/>
          </a:stretch>
        </p:blipFill>
        <p:spPr>
          <a:xfrm>
            <a:off x="410290" y="6389870"/>
            <a:ext cx="632448" cy="313097"/>
          </a:xfrm>
          <a:prstGeom prst="rect">
            <a:avLst/>
          </a:prstGeom>
          <a:ln w="12700">
            <a:miter lim="400000"/>
          </a:ln>
        </p:spPr>
      </p:pic>
      <p:pic>
        <p:nvPicPr>
          <p:cNvPr id="12" name="Bild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026" y="207309"/>
            <a:ext cx="11656308" cy="2756906"/>
          </a:xfrm>
          <a:prstGeom prst="rect">
            <a:avLst/>
          </a:prstGeom>
        </p:spPr>
      </p:pic>
      <p:pic>
        <p:nvPicPr>
          <p:cNvPr id="7" name="Bild 6" descr="(y)_blue_transparent.pn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283782" y="6224387"/>
            <a:ext cx="437194" cy="480056"/>
          </a:xfrm>
          <a:prstGeom prst="rect">
            <a:avLst/>
          </a:prstGeom>
        </p:spPr>
      </p:pic>
    </p:spTree>
    <p:extLst>
      <p:ext uri="{BB962C8B-B14F-4D97-AF65-F5344CB8AC3E}">
        <p14:creationId xmlns:p14="http://schemas.microsoft.com/office/powerpoint/2010/main" val="36784518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pic>
        <p:nvPicPr>
          <p:cNvPr id="3" name="Bild 2" descr="(y)_blue_transparen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83781" y="135337"/>
            <a:ext cx="559385" cy="614227"/>
          </a:xfrm>
          <a:prstGeom prst="rect">
            <a:avLst/>
          </a:prstGeom>
        </p:spPr>
      </p:pic>
    </p:spTree>
    <p:extLst>
      <p:ext uri="{BB962C8B-B14F-4D97-AF65-F5344CB8AC3E}">
        <p14:creationId xmlns:p14="http://schemas.microsoft.com/office/powerpoint/2010/main" val="48082010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ue blank">
    <p:spTree>
      <p:nvGrpSpPr>
        <p:cNvPr id="1" name=""/>
        <p:cNvGrpSpPr/>
        <p:nvPr/>
      </p:nvGrpSpPr>
      <p:grpSpPr>
        <a:xfrm>
          <a:off x="0" y="0"/>
          <a:ext cx="0" cy="0"/>
          <a:chOff x="0" y="0"/>
          <a:chExt cx="0" cy="0"/>
        </a:xfrm>
      </p:grpSpPr>
      <p:pic>
        <p:nvPicPr>
          <p:cNvPr id="5" name="Bild 4" descr="blue_background_20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7821401"/>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2_Thanks_blue01">
    <p:bg bwMode="gray">
      <p:bgPr>
        <a:solidFill>
          <a:schemeClr val="accent1"/>
        </a:solidFill>
        <a:effectLst/>
      </p:bgPr>
    </p:bg>
    <p:spTree>
      <p:nvGrpSpPr>
        <p:cNvPr id="1" name=""/>
        <p:cNvGrpSpPr/>
        <p:nvPr/>
      </p:nvGrpSpPr>
      <p:grpSpPr>
        <a:xfrm>
          <a:off x="0" y="0"/>
          <a:ext cx="0" cy="0"/>
          <a:chOff x="0" y="0"/>
          <a:chExt cx="0" cy="0"/>
        </a:xfrm>
      </p:grpSpPr>
      <p:pic>
        <p:nvPicPr>
          <p:cNvPr id="18" name="image9.png"/>
          <p:cNvPicPr/>
          <p:nvPr userDrawn="1"/>
        </p:nvPicPr>
        <p:blipFill>
          <a:blip r:embed="rId2">
            <a:extLst/>
          </a:blip>
          <a:stretch>
            <a:fillRect/>
          </a:stretch>
        </p:blipFill>
        <p:spPr>
          <a:xfrm>
            <a:off x="423656" y="5995483"/>
            <a:ext cx="996505" cy="493326"/>
          </a:xfrm>
          <a:prstGeom prst="rect">
            <a:avLst/>
          </a:prstGeom>
          <a:ln w="12700">
            <a:miter lim="400000"/>
          </a:ln>
        </p:spPr>
      </p:pic>
      <p:pic>
        <p:nvPicPr>
          <p:cNvPr id="8" name="Bild 7" descr="(y)_big_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1792" y="1202387"/>
            <a:ext cx="2178800" cy="2518478"/>
          </a:xfrm>
          <a:prstGeom prst="rect">
            <a:avLst/>
          </a:prstGeom>
        </p:spPr>
      </p:pic>
      <p:sp>
        <p:nvSpPr>
          <p:cNvPr id="10" name="Title 1"/>
          <p:cNvSpPr>
            <a:spLocks noGrp="1"/>
          </p:cNvSpPr>
          <p:nvPr>
            <p:ph type="ctrTitle" hasCustomPrompt="1"/>
          </p:nvPr>
        </p:nvSpPr>
        <p:spPr bwMode="gray">
          <a:xfrm>
            <a:off x="360999" y="4066501"/>
            <a:ext cx="11502514" cy="1323143"/>
          </a:xfrm>
        </p:spPr>
        <p:txBody>
          <a:bodyPr anchor="t" anchorCtr="0">
            <a:noAutofit/>
          </a:bodyPr>
          <a:lstStyle>
            <a:lvl1pPr algn="ctr">
              <a:defRPr sz="7600">
                <a:solidFill>
                  <a:srgbClr val="FFFFFF"/>
                </a:solidFill>
                <a:latin typeface="+mj-lt"/>
              </a:defRPr>
            </a:lvl1pPr>
          </a:lstStyle>
          <a:p>
            <a:r>
              <a:rPr lang="en-US" dirty="0" smtClean="0"/>
              <a:t>THANK YOU</a:t>
            </a:r>
            <a:endParaRPr lang="en-US" dirty="0"/>
          </a:p>
        </p:txBody>
      </p:sp>
      <p:pic>
        <p:nvPicPr>
          <p:cNvPr id="7" name="Bild 6"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1650300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hanks_blue02">
    <p:bg bwMode="gray">
      <p:bgPr>
        <a:solidFill>
          <a:schemeClr val="accent1"/>
        </a:solidFill>
        <a:effectLst/>
      </p:bgPr>
    </p:bg>
    <p:spTree>
      <p:nvGrpSpPr>
        <p:cNvPr id="1" name=""/>
        <p:cNvGrpSpPr/>
        <p:nvPr/>
      </p:nvGrpSpPr>
      <p:grpSpPr>
        <a:xfrm>
          <a:off x="0" y="0"/>
          <a:ext cx="0" cy="0"/>
          <a:chOff x="0" y="0"/>
          <a:chExt cx="0" cy="0"/>
        </a:xfrm>
      </p:grpSpPr>
      <p:pic>
        <p:nvPicPr>
          <p:cNvPr id="18" name="image9.png"/>
          <p:cNvPicPr/>
          <p:nvPr userDrawn="1"/>
        </p:nvPicPr>
        <p:blipFill>
          <a:blip r:embed="rId2">
            <a:extLst/>
          </a:blip>
          <a:stretch>
            <a:fillRect/>
          </a:stretch>
        </p:blipFill>
        <p:spPr>
          <a:xfrm>
            <a:off x="423656" y="5995483"/>
            <a:ext cx="996505" cy="493326"/>
          </a:xfrm>
          <a:prstGeom prst="rect">
            <a:avLst/>
          </a:prstGeom>
          <a:ln w="12700">
            <a:miter lim="400000"/>
          </a:ln>
        </p:spPr>
      </p:pic>
      <p:sp>
        <p:nvSpPr>
          <p:cNvPr id="20" name="Title 1"/>
          <p:cNvSpPr>
            <a:spLocks noGrp="1"/>
          </p:cNvSpPr>
          <p:nvPr>
            <p:ph type="ctrTitle" hasCustomPrompt="1"/>
          </p:nvPr>
        </p:nvSpPr>
        <p:spPr bwMode="gray">
          <a:xfrm>
            <a:off x="360999" y="4269151"/>
            <a:ext cx="11502514" cy="1323143"/>
          </a:xfrm>
        </p:spPr>
        <p:txBody>
          <a:bodyPr anchor="t" anchorCtr="0">
            <a:noAutofit/>
          </a:bodyPr>
          <a:lstStyle>
            <a:lvl1pPr algn="ctr">
              <a:defRPr sz="7600">
                <a:solidFill>
                  <a:srgbClr val="FFFFFF"/>
                </a:solidFill>
                <a:latin typeface="+mj-lt"/>
              </a:defRPr>
            </a:lvl1pPr>
          </a:lstStyle>
          <a:p>
            <a:r>
              <a:rPr lang="en-US" dirty="0" smtClean="0"/>
              <a:t>THANK YOU</a:t>
            </a:r>
            <a:endParaRPr lang="en-US" dirty="0"/>
          </a:p>
        </p:txBody>
      </p:sp>
      <p:pic>
        <p:nvPicPr>
          <p:cNvPr id="21" name="image11.png" descr="cec_item_05.png"/>
          <p:cNvPicPr/>
          <p:nvPr userDrawn="1"/>
        </p:nvPicPr>
        <p:blipFill>
          <a:blip r:embed="rId3">
            <a:extLst/>
          </a:blip>
          <a:stretch>
            <a:fillRect/>
          </a:stretch>
        </p:blipFill>
        <p:spPr>
          <a:xfrm>
            <a:off x="3867201" y="881074"/>
            <a:ext cx="4697270" cy="3306934"/>
          </a:xfrm>
          <a:prstGeom prst="rect">
            <a:avLst/>
          </a:prstGeom>
          <a:ln w="12700">
            <a:miter lim="400000"/>
          </a:ln>
        </p:spPr>
      </p:pic>
      <p:pic>
        <p:nvPicPr>
          <p:cNvPr id="22" name="image11.png" descr="cec_item_05.png"/>
          <p:cNvPicPr/>
          <p:nvPr userDrawn="1"/>
        </p:nvPicPr>
        <p:blipFill>
          <a:blip r:embed="rId3">
            <a:extLst/>
          </a:blip>
          <a:stretch>
            <a:fillRect/>
          </a:stretch>
        </p:blipFill>
        <p:spPr>
          <a:xfrm>
            <a:off x="3868713" y="882576"/>
            <a:ext cx="4697270" cy="3306934"/>
          </a:xfrm>
          <a:prstGeom prst="rect">
            <a:avLst/>
          </a:prstGeom>
          <a:ln w="12700">
            <a:miter lim="400000"/>
          </a:ln>
        </p:spPr>
      </p:pic>
      <p:pic>
        <p:nvPicPr>
          <p:cNvPr id="9" name="Bild 8"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3007099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hanks_blue01">
    <p:bg bwMode="gray">
      <p:bgPr>
        <a:solidFill>
          <a:schemeClr val="accent1"/>
        </a:solidFill>
        <a:effectLst/>
      </p:bgPr>
    </p:bg>
    <p:spTree>
      <p:nvGrpSpPr>
        <p:cNvPr id="1" name=""/>
        <p:cNvGrpSpPr/>
        <p:nvPr/>
      </p:nvGrpSpPr>
      <p:grpSpPr>
        <a:xfrm>
          <a:off x="0" y="0"/>
          <a:ext cx="0" cy="0"/>
          <a:chOff x="0" y="0"/>
          <a:chExt cx="0" cy="0"/>
        </a:xfrm>
      </p:grpSpPr>
      <p:pic>
        <p:nvPicPr>
          <p:cNvPr id="11" name="Bild 10" descr="blue_background_20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image9.png"/>
          <p:cNvPicPr/>
          <p:nvPr userDrawn="1"/>
        </p:nvPicPr>
        <p:blipFill>
          <a:blip r:embed="rId3">
            <a:extLst/>
          </a:blip>
          <a:stretch>
            <a:fillRect/>
          </a:stretch>
        </p:blipFill>
        <p:spPr>
          <a:xfrm>
            <a:off x="423656" y="5995483"/>
            <a:ext cx="996505" cy="493326"/>
          </a:xfrm>
          <a:prstGeom prst="rect">
            <a:avLst/>
          </a:prstGeom>
          <a:ln w="12700">
            <a:miter lim="400000"/>
          </a:ln>
        </p:spPr>
      </p:pic>
      <p:sp>
        <p:nvSpPr>
          <p:cNvPr id="10" name="Title 1"/>
          <p:cNvSpPr>
            <a:spLocks noGrp="1"/>
          </p:cNvSpPr>
          <p:nvPr>
            <p:ph type="ctrTitle" hasCustomPrompt="1"/>
          </p:nvPr>
        </p:nvSpPr>
        <p:spPr bwMode="gray">
          <a:xfrm>
            <a:off x="360999" y="4066501"/>
            <a:ext cx="11502514" cy="1323143"/>
          </a:xfrm>
        </p:spPr>
        <p:txBody>
          <a:bodyPr anchor="t" anchorCtr="0">
            <a:noAutofit/>
          </a:bodyPr>
          <a:lstStyle>
            <a:lvl1pPr algn="ctr">
              <a:defRPr sz="7600">
                <a:solidFill>
                  <a:srgbClr val="FFFFFF"/>
                </a:solidFill>
                <a:latin typeface="+mj-lt"/>
              </a:defRPr>
            </a:lvl1pPr>
          </a:lstStyle>
          <a:p>
            <a:r>
              <a:rPr lang="en-US" dirty="0" smtClean="0"/>
              <a:t>THANK YOU</a:t>
            </a:r>
            <a:endParaRPr lang="en-US" dirty="0"/>
          </a:p>
        </p:txBody>
      </p:sp>
      <p:pic>
        <p:nvPicPr>
          <p:cNvPr id="7" name="Bild 6" descr="(y)_blue_transparent.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pic>
        <p:nvPicPr>
          <p:cNvPr id="9" name="Bild 8" descr="(y)_white_transparent_X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96119" y="1127925"/>
            <a:ext cx="2416601" cy="2689214"/>
          </a:xfrm>
          <a:prstGeom prst="rect">
            <a:avLst/>
          </a:prstGeom>
        </p:spPr>
      </p:pic>
    </p:spTree>
    <p:extLst>
      <p:ext uri="{BB962C8B-B14F-4D97-AF65-F5344CB8AC3E}">
        <p14:creationId xmlns:p14="http://schemas.microsoft.com/office/powerpoint/2010/main" val="5948470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s_blue02">
    <p:bg bwMode="gray">
      <p:bgPr>
        <a:solidFill>
          <a:schemeClr val="accent1"/>
        </a:solidFill>
        <a:effectLst/>
      </p:bgPr>
    </p:bg>
    <p:spTree>
      <p:nvGrpSpPr>
        <p:cNvPr id="1" name=""/>
        <p:cNvGrpSpPr/>
        <p:nvPr/>
      </p:nvGrpSpPr>
      <p:grpSpPr>
        <a:xfrm>
          <a:off x="0" y="0"/>
          <a:ext cx="0" cy="0"/>
          <a:chOff x="0" y="0"/>
          <a:chExt cx="0" cy="0"/>
        </a:xfrm>
      </p:grpSpPr>
      <p:pic>
        <p:nvPicPr>
          <p:cNvPr id="10" name="Bild 9" descr="blue_background_201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image9.png"/>
          <p:cNvPicPr/>
          <p:nvPr userDrawn="1"/>
        </p:nvPicPr>
        <p:blipFill>
          <a:blip r:embed="rId3">
            <a:extLst/>
          </a:blip>
          <a:stretch>
            <a:fillRect/>
          </a:stretch>
        </p:blipFill>
        <p:spPr>
          <a:xfrm>
            <a:off x="423656" y="5995483"/>
            <a:ext cx="996505" cy="493326"/>
          </a:xfrm>
          <a:prstGeom prst="rect">
            <a:avLst/>
          </a:prstGeom>
          <a:ln w="12700">
            <a:miter lim="400000"/>
          </a:ln>
        </p:spPr>
      </p:pic>
      <p:sp>
        <p:nvSpPr>
          <p:cNvPr id="20" name="Title 1"/>
          <p:cNvSpPr>
            <a:spLocks noGrp="1"/>
          </p:cNvSpPr>
          <p:nvPr>
            <p:ph type="ctrTitle" hasCustomPrompt="1"/>
          </p:nvPr>
        </p:nvSpPr>
        <p:spPr bwMode="gray">
          <a:xfrm>
            <a:off x="360999" y="4269151"/>
            <a:ext cx="11502514" cy="1323143"/>
          </a:xfrm>
        </p:spPr>
        <p:txBody>
          <a:bodyPr anchor="t" anchorCtr="0">
            <a:noAutofit/>
          </a:bodyPr>
          <a:lstStyle>
            <a:lvl1pPr algn="ctr">
              <a:defRPr sz="7600">
                <a:solidFill>
                  <a:srgbClr val="FFFFFF"/>
                </a:solidFill>
                <a:latin typeface="+mj-lt"/>
              </a:defRPr>
            </a:lvl1pPr>
          </a:lstStyle>
          <a:p>
            <a:r>
              <a:rPr lang="en-US" dirty="0" smtClean="0"/>
              <a:t>THANK YOU</a:t>
            </a:r>
            <a:endParaRPr lang="en-US" dirty="0"/>
          </a:p>
        </p:txBody>
      </p:sp>
      <p:pic>
        <p:nvPicPr>
          <p:cNvPr id="21" name="image11.png" descr="cec_item_05.png"/>
          <p:cNvPicPr/>
          <p:nvPr userDrawn="1"/>
        </p:nvPicPr>
        <p:blipFill>
          <a:blip r:embed="rId4">
            <a:extLst/>
          </a:blip>
          <a:stretch>
            <a:fillRect/>
          </a:stretch>
        </p:blipFill>
        <p:spPr>
          <a:xfrm>
            <a:off x="3867201" y="881074"/>
            <a:ext cx="4697270" cy="3306934"/>
          </a:xfrm>
          <a:prstGeom prst="rect">
            <a:avLst/>
          </a:prstGeom>
          <a:ln w="12700">
            <a:miter lim="400000"/>
          </a:ln>
        </p:spPr>
      </p:pic>
      <p:pic>
        <p:nvPicPr>
          <p:cNvPr id="22" name="image11.png" descr="cec_item_05.png"/>
          <p:cNvPicPr/>
          <p:nvPr userDrawn="1"/>
        </p:nvPicPr>
        <p:blipFill>
          <a:blip r:embed="rId4">
            <a:extLst/>
          </a:blip>
          <a:stretch>
            <a:fillRect/>
          </a:stretch>
        </p:blipFill>
        <p:spPr>
          <a:xfrm>
            <a:off x="3868713" y="882576"/>
            <a:ext cx="4697270" cy="3306934"/>
          </a:xfrm>
          <a:prstGeom prst="rect">
            <a:avLst/>
          </a:prstGeom>
          <a:ln w="12700">
            <a:miter lim="400000"/>
          </a:ln>
        </p:spPr>
      </p:pic>
      <p:pic>
        <p:nvPicPr>
          <p:cNvPr id="9" name="Bild 8" descr="(y)_blue_transparent.png"/>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283781" y="5934056"/>
            <a:ext cx="559385" cy="614227"/>
          </a:xfrm>
          <a:prstGeom prst="rect">
            <a:avLst/>
          </a:prstGeom>
        </p:spPr>
      </p:pic>
    </p:spTree>
    <p:extLst>
      <p:ext uri="{BB962C8B-B14F-4D97-AF65-F5344CB8AC3E}">
        <p14:creationId xmlns:p14="http://schemas.microsoft.com/office/powerpoint/2010/main" val="8644717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1" y="133920"/>
            <a:ext cx="10500049" cy="635040"/>
          </a:xfrm>
          <a:prstGeom prst="rect">
            <a:avLst/>
          </a:prstGeo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432001" y="1690687"/>
            <a:ext cx="11326284" cy="4391026"/>
          </a:xfrm>
          <a:prstGeom prst="rect">
            <a:avLst/>
          </a:prstGeo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7698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1B35DA12-F51F-224F-AA89-0F36033D4150}" type="datetimeFigureOut">
              <a:rPr lang="en-US" smtClean="0">
                <a:solidFill>
                  <a:srgbClr val="000000"/>
                </a:solidFill>
              </a:rPr>
              <a:pPr/>
              <a:t>1/12/2016</a:t>
            </a:fld>
            <a:endParaRPr lang="en-US">
              <a:solidFill>
                <a:srgbClr val="000000"/>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685639C-0ABD-AE44-9F5E-D5CB24BAC7C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0914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Two">
    <p:spTree>
      <p:nvGrpSpPr>
        <p:cNvPr id="1" name=""/>
        <p:cNvGrpSpPr/>
        <p:nvPr/>
      </p:nvGrpSpPr>
      <p:grpSpPr>
        <a:xfrm>
          <a:off x="0" y="0"/>
          <a:ext cx="0" cy="0"/>
          <a:chOff x="0" y="0"/>
          <a:chExt cx="0" cy="0"/>
        </a:xfrm>
      </p:grpSpPr>
      <p:sp>
        <p:nvSpPr>
          <p:cNvPr id="29" name="Text Placeholder 5"/>
          <p:cNvSpPr>
            <a:spLocks noGrp="1"/>
          </p:cNvSpPr>
          <p:nvPr>
            <p:ph type="body" sz="quarter" idx="12" hasCustomPrompt="1"/>
          </p:nvPr>
        </p:nvSpPr>
        <p:spPr>
          <a:xfrm>
            <a:off x="564890" y="1628923"/>
            <a:ext cx="5008596" cy="4175881"/>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15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31" name="Text Placeholder 5"/>
          <p:cNvSpPr>
            <a:spLocks noGrp="1"/>
          </p:cNvSpPr>
          <p:nvPr>
            <p:ph type="body" sz="quarter" idx="14" hasCustomPrompt="1"/>
          </p:nvPr>
        </p:nvSpPr>
        <p:spPr>
          <a:xfrm>
            <a:off x="6000584" y="1628922"/>
            <a:ext cx="5008596" cy="4175881"/>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5" name="Title 4"/>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8275220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Thr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de-DE" dirty="0"/>
          </a:p>
        </p:txBody>
      </p:sp>
      <p:sp>
        <p:nvSpPr>
          <p:cNvPr id="38" name="Text Placeholder 4"/>
          <p:cNvSpPr>
            <a:spLocks noGrp="1"/>
          </p:cNvSpPr>
          <p:nvPr>
            <p:ph type="body" sz="quarter" idx="13" hasCustomPrompt="1"/>
          </p:nvPr>
        </p:nvSpPr>
        <p:spPr>
          <a:xfrm>
            <a:off x="552450" y="2220615"/>
            <a:ext cx="4457700"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39" name="Text Placeholder 4"/>
          <p:cNvSpPr>
            <a:spLocks noGrp="1"/>
          </p:cNvSpPr>
          <p:nvPr>
            <p:ph type="body" sz="quarter" idx="14" hasCustomPrompt="1"/>
          </p:nvPr>
        </p:nvSpPr>
        <p:spPr>
          <a:xfrm>
            <a:off x="552450" y="3167743"/>
            <a:ext cx="4457700"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0" name="Text Placeholder 4"/>
          <p:cNvSpPr>
            <a:spLocks noGrp="1"/>
          </p:cNvSpPr>
          <p:nvPr>
            <p:ph type="body" sz="quarter" idx="15" hasCustomPrompt="1"/>
          </p:nvPr>
        </p:nvSpPr>
        <p:spPr>
          <a:xfrm>
            <a:off x="552450" y="4114871"/>
            <a:ext cx="4457700" cy="938893"/>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1" name="Text Placeholder 4"/>
          <p:cNvSpPr>
            <a:spLocks noGrp="1"/>
          </p:cNvSpPr>
          <p:nvPr>
            <p:ph type="body" sz="quarter" idx="16" hasCustomPrompt="1"/>
          </p:nvPr>
        </p:nvSpPr>
        <p:spPr>
          <a:xfrm>
            <a:off x="552450" y="5061999"/>
            <a:ext cx="4457700"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2" name="Text Placeholder 4"/>
          <p:cNvSpPr>
            <a:spLocks noGrp="1"/>
          </p:cNvSpPr>
          <p:nvPr>
            <p:ph type="body" sz="quarter" idx="17" hasCustomPrompt="1"/>
          </p:nvPr>
        </p:nvSpPr>
        <p:spPr>
          <a:xfrm>
            <a:off x="552450" y="1628925"/>
            <a:ext cx="4457700" cy="581530"/>
          </a:xfrm>
        </p:spPr>
        <p:txBody>
          <a:bodyPr/>
          <a:lstStyle>
            <a:lvl1pPr marL="0" indent="0" rtl="0" eaLnBrk="1" fontAlgn="base" latinLnBrk="0" hangingPunct="1">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Topic</a:t>
            </a:r>
            <a:endParaRPr lang="de-DE" sz="1800" b="0" i="0" u="none" strike="noStrike" dirty="0" smtClean="0">
              <a:effectLst/>
              <a:latin typeface="Arial" panose="020B0604020202020204" pitchFamily="34" charset="0"/>
            </a:endParaRPr>
          </a:p>
        </p:txBody>
      </p:sp>
      <p:sp>
        <p:nvSpPr>
          <p:cNvPr id="43" name="Text Placeholder 4"/>
          <p:cNvSpPr>
            <a:spLocks noGrp="1"/>
          </p:cNvSpPr>
          <p:nvPr>
            <p:ph type="body" sz="quarter" idx="18" hasCustomPrompt="1"/>
          </p:nvPr>
        </p:nvSpPr>
        <p:spPr>
          <a:xfrm>
            <a:off x="5009363" y="2209109"/>
            <a:ext cx="3026857"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4" name="Text Placeholder 4"/>
          <p:cNvSpPr>
            <a:spLocks noGrp="1"/>
          </p:cNvSpPr>
          <p:nvPr>
            <p:ph type="body" sz="quarter" idx="19" hasCustomPrompt="1"/>
          </p:nvPr>
        </p:nvSpPr>
        <p:spPr>
          <a:xfrm>
            <a:off x="5009363" y="3162236"/>
            <a:ext cx="3026857"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5" name="Text Placeholder 4"/>
          <p:cNvSpPr>
            <a:spLocks noGrp="1"/>
          </p:cNvSpPr>
          <p:nvPr>
            <p:ph type="body" sz="quarter" idx="20" hasCustomPrompt="1"/>
          </p:nvPr>
        </p:nvSpPr>
        <p:spPr>
          <a:xfrm>
            <a:off x="5009362" y="4126898"/>
            <a:ext cx="3026857" cy="938893"/>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6" name="Text Placeholder 4"/>
          <p:cNvSpPr>
            <a:spLocks noGrp="1"/>
          </p:cNvSpPr>
          <p:nvPr>
            <p:ph type="body" sz="quarter" idx="21" hasCustomPrompt="1"/>
          </p:nvPr>
        </p:nvSpPr>
        <p:spPr>
          <a:xfrm>
            <a:off x="5009362" y="5067834"/>
            <a:ext cx="3026857"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7" name="Text Placeholder 4"/>
          <p:cNvSpPr>
            <a:spLocks noGrp="1"/>
          </p:cNvSpPr>
          <p:nvPr>
            <p:ph type="body" sz="quarter" idx="22" hasCustomPrompt="1"/>
          </p:nvPr>
        </p:nvSpPr>
        <p:spPr>
          <a:xfrm>
            <a:off x="5009757" y="1628925"/>
            <a:ext cx="3026857" cy="581530"/>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Speaker</a:t>
            </a:r>
            <a:endParaRPr lang="de-DE" sz="1800" b="0" i="0" u="none" strike="noStrike" dirty="0" smtClean="0">
              <a:effectLst/>
              <a:latin typeface="Arial" panose="020B0604020202020204" pitchFamily="34" charset="0"/>
            </a:endParaRPr>
          </a:p>
        </p:txBody>
      </p:sp>
      <p:sp>
        <p:nvSpPr>
          <p:cNvPr id="48" name="Text Placeholder 4"/>
          <p:cNvSpPr>
            <a:spLocks noGrp="1"/>
          </p:cNvSpPr>
          <p:nvPr>
            <p:ph type="body" sz="quarter" idx="23" hasCustomPrompt="1"/>
          </p:nvPr>
        </p:nvSpPr>
        <p:spPr>
          <a:xfrm>
            <a:off x="8036614" y="2204762"/>
            <a:ext cx="2468336"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9" name="Text Placeholder 4"/>
          <p:cNvSpPr>
            <a:spLocks noGrp="1"/>
          </p:cNvSpPr>
          <p:nvPr>
            <p:ph type="body" sz="quarter" idx="24" hasCustomPrompt="1"/>
          </p:nvPr>
        </p:nvSpPr>
        <p:spPr>
          <a:xfrm>
            <a:off x="8036614" y="3161551"/>
            <a:ext cx="2468336" cy="947128"/>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0" name="Text Placeholder 4"/>
          <p:cNvSpPr>
            <a:spLocks noGrp="1"/>
          </p:cNvSpPr>
          <p:nvPr>
            <p:ph type="body" sz="quarter" idx="25" hasCustomPrompt="1"/>
          </p:nvPr>
        </p:nvSpPr>
        <p:spPr>
          <a:xfrm>
            <a:off x="8037008" y="4124855"/>
            <a:ext cx="2468336"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1" name="Text Placeholder 4"/>
          <p:cNvSpPr>
            <a:spLocks noGrp="1"/>
          </p:cNvSpPr>
          <p:nvPr>
            <p:ph type="body" sz="quarter" idx="26" hasCustomPrompt="1"/>
          </p:nvPr>
        </p:nvSpPr>
        <p:spPr>
          <a:xfrm>
            <a:off x="8036614" y="5067062"/>
            <a:ext cx="2468336" cy="938893"/>
          </a:xfrm>
        </p:spPr>
        <p:txBody>
          <a:bodyPr/>
          <a:lstStyle>
            <a:lvl1pPr marL="0" marR="0" indent="0" algn="l" defTabSz="1088776"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2" name="Text Placeholder 4"/>
          <p:cNvSpPr>
            <a:spLocks noGrp="1"/>
          </p:cNvSpPr>
          <p:nvPr>
            <p:ph type="body" sz="quarter" idx="27" hasCustomPrompt="1"/>
          </p:nvPr>
        </p:nvSpPr>
        <p:spPr>
          <a:xfrm>
            <a:off x="8037008" y="1624993"/>
            <a:ext cx="2468336" cy="581530"/>
          </a:xfrm>
        </p:spPr>
        <p:txBody>
          <a:bodyPr/>
          <a:lstStyle>
            <a:lvl1pPr marL="0" indent="0" algn="l" defTabSz="1088776"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Time</a:t>
            </a:r>
            <a:endParaRPr lang="de-DE" sz="1800" b="0" i="0" u="none" strike="noStrike" dirty="0" smtClean="0">
              <a:effectLst/>
              <a:latin typeface="Arial" panose="020B0604020202020204" pitchFamily="34" charset="0"/>
            </a:endParaRPr>
          </a:p>
        </p:txBody>
      </p:sp>
      <p:cxnSp>
        <p:nvCxnSpPr>
          <p:cNvPr id="53" name="Straight Connector 52"/>
          <p:cNvCxnSpPr/>
          <p:nvPr userDrawn="1"/>
        </p:nvCxnSpPr>
        <p:spPr>
          <a:xfrm>
            <a:off x="552450" y="2037537"/>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5010376" y="2023117"/>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037233" y="2018770"/>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2632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bg>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a:xfrm>
            <a:off x="324000" y="156281"/>
            <a:ext cx="11545200" cy="10765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20"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21" name="TextBox 20"/>
          <p:cNvSpPr txBox="1"/>
          <p:nvPr userDrawn="1"/>
        </p:nvSpPr>
        <p:spPr bwMode="black">
          <a:xfrm>
            <a:off x="324000" y="6622344"/>
            <a:ext cx="3730193" cy="307777"/>
          </a:xfrm>
          <a:prstGeom prst="rect">
            <a:avLst/>
          </a:prstGeom>
          <a:noFill/>
        </p:spPr>
        <p:txBody>
          <a:bodyPr wrap="none" lIns="85730" tIns="0" rIns="0" bIns="0" rtlCol="0">
            <a:spAutoFit/>
          </a:bodyPr>
          <a:lstStyle/>
          <a:p>
            <a:pPr marL="0" marR="0" indent="0" algn="l" defTabSz="1088776" rtl="0" eaLnBrk="1" fontAlgn="auto" latinLnBrk="0" hangingPunct="1">
              <a:lnSpc>
                <a:spcPct val="100000"/>
              </a:lnSpc>
              <a:spcBef>
                <a:spcPts val="0"/>
              </a:spcBef>
              <a:spcAft>
                <a:spcPts val="0"/>
              </a:spcAft>
              <a:buClr>
                <a:schemeClr val="bg1"/>
              </a:buClr>
              <a:buSzTx/>
              <a:buFont typeface="Arial" pitchFamily="34" charset="0"/>
              <a:buNone/>
              <a:tabLst/>
              <a:defRPr/>
            </a:pPr>
            <a:r>
              <a:rPr lang="en-US" sz="1000" dirty="0" smtClean="0">
                <a:solidFill>
                  <a:schemeClr val="tx1">
                    <a:lumMod val="65000"/>
                    <a:lumOff val="35000"/>
                  </a:schemeClr>
                </a:solidFill>
                <a:latin typeface="Arial" charset="0"/>
                <a:ea typeface="Arial" charset="0"/>
                <a:cs typeface="Arial" charset="0"/>
              </a:rPr>
              <a:t>© 2015 SAP SE or an SAP affiliate company. All rights reserved.</a:t>
            </a:r>
          </a:p>
          <a:p>
            <a:pPr marL="0" indent="0" algn="l">
              <a:buClr>
                <a:schemeClr val="bg1"/>
              </a:buClr>
              <a:buFont typeface="Arial" pitchFamily="34" charset="0"/>
              <a:buNone/>
              <a:tabLst/>
            </a:pPr>
            <a:r>
              <a:rPr lang="en-US" sz="1000" noProof="0" dirty="0" smtClean="0">
                <a:solidFill>
                  <a:schemeClr val="bg1"/>
                </a:solidFill>
              </a:rPr>
              <a:t>.</a:t>
            </a:r>
          </a:p>
        </p:txBody>
      </p:sp>
      <p:sp>
        <p:nvSpPr>
          <p:cNvPr id="22" name="Text Placeholder 21"/>
          <p:cNvSpPr>
            <a:spLocks noGrp="1"/>
          </p:cNvSpPr>
          <p:nvPr>
            <p:ph type="body" sz="quarter" idx="15" hasCustomPrompt="1"/>
          </p:nvPr>
        </p:nvSpPr>
        <p:spPr>
          <a:xfrm rot="21174480">
            <a:off x="4097286" y="3219742"/>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11"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This is for slides with pictures</a:t>
            </a:r>
            <a:endParaRPr lang="en-US" dirty="0"/>
          </a:p>
        </p:txBody>
      </p:sp>
      <p:sp>
        <p:nvSpPr>
          <p:cNvPr id="12"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4893595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8"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itle 1"/>
          <p:cNvSpPr>
            <a:spLocks noGrp="1"/>
          </p:cNvSpPr>
          <p:nvPr>
            <p:ph type="title" hasCustomPrompt="1"/>
          </p:nvPr>
        </p:nvSpPr>
        <p:spPr bwMode="gray">
          <a:xfrm>
            <a:off x="334737"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7" name="Text Placeholder 3"/>
          <p:cNvSpPr>
            <a:spLocks noGrp="1"/>
          </p:cNvSpPr>
          <p:nvPr>
            <p:ph type="body" sz="quarter" idx="13" hasCustomPrompt="1"/>
          </p:nvPr>
        </p:nvSpPr>
        <p:spPr>
          <a:xfrm>
            <a:off x="346013" y="938893"/>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34127337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image" Target="../media/image9.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8.png"/><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Title Placeholder 1"/>
          <p:cNvSpPr>
            <a:spLocks noGrp="1"/>
          </p:cNvSpPr>
          <p:nvPr>
            <p:ph type="title"/>
          </p:nvPr>
        </p:nvSpPr>
        <p:spPr bwMode="gray">
          <a:xfrm>
            <a:off x="324000" y="323173"/>
            <a:ext cx="11545200" cy="756175"/>
          </a:xfrm>
          <a:prstGeom prst="rect">
            <a:avLst/>
          </a:prstGeom>
        </p:spPr>
        <p:txBody>
          <a:bodyPr vert="horz" lIns="0" tIns="0" rIns="0" bIns="0" rtlCol="0" anchor="ctr" anchorCtr="0">
            <a:noAutofit/>
          </a:bodyPr>
          <a:lstStyle/>
          <a:p>
            <a:r>
              <a:rPr lang="en-US" dirty="0" smtClean="0"/>
              <a:t>Short Slide Title</a:t>
            </a:r>
            <a:endParaRPr lang="en-US" sz="4001" b="1" dirty="0">
              <a:solidFill>
                <a:schemeClr val="bg2">
                  <a:lumMod val="25000"/>
                </a:schemeClr>
              </a:solidFill>
              <a:latin typeface="Arial" charset="0"/>
              <a:ea typeface="Arial" charset="0"/>
              <a:cs typeface="Arial" charset="0"/>
            </a:endParaRPr>
          </a:p>
        </p:txBody>
      </p:sp>
      <p:sp>
        <p:nvSpPr>
          <p:cNvPr id="22" name="Text Placeholder 2"/>
          <p:cNvSpPr>
            <a:spLocks noGrp="1"/>
          </p:cNvSpPr>
          <p:nvPr>
            <p:ph type="body" idx="1"/>
          </p:nvPr>
        </p:nvSpPr>
        <p:spPr bwMode="gray">
          <a:xfrm>
            <a:off x="389312" y="1963357"/>
            <a:ext cx="11479888" cy="4119764"/>
          </a:xfrm>
          <a:prstGeom prst="rect">
            <a:avLst/>
          </a:prstGeom>
        </p:spPr>
        <p:txBody>
          <a:bodyPr vert="horz" lIns="0" tIns="0" rIns="0" bIns="0" rtlCol="0">
            <a:noAutofit/>
          </a:bodyPr>
          <a:lstStyle/>
          <a:p>
            <a:pPr marL="0" marR="0" lvl="0" indent="0" algn="l" defTabSz="1088776" rtl="0" eaLnBrk="1" fontAlgn="auto" latinLnBrk="0" hangingPunct="1">
              <a:lnSpc>
                <a:spcPct val="100000"/>
              </a:lnSpc>
              <a:spcBef>
                <a:spcPts val="400"/>
              </a:spcBef>
              <a:spcAft>
                <a:spcPts val="0"/>
              </a:spcAft>
              <a:buClr>
                <a:srgbClr val="CCCCCC">
                  <a:lumMod val="25000"/>
                </a:srgb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First Level</a:t>
            </a:r>
          </a:p>
          <a:p>
            <a:pPr marL="0" marR="0" lvl="0" indent="0" algn="l" defTabSz="1088776" rtl="0" eaLnBrk="1" fontAlgn="auto" latinLnBrk="0" hangingPunct="1">
              <a:lnSpc>
                <a:spcPct val="100000"/>
              </a:lnSpc>
              <a:spcBef>
                <a:spcPts val="400"/>
              </a:spcBef>
              <a:spcAft>
                <a:spcPts val="0"/>
              </a:spcAft>
              <a:buClr>
                <a:srgbClr val="CCCCCC">
                  <a:lumMod val="25000"/>
                </a:srgbClr>
              </a:buClr>
              <a:buSzPct val="80000"/>
              <a:buFontTx/>
              <a:buNone/>
              <a:tabLst/>
              <a:defRPr/>
            </a:pPr>
            <a:r>
              <a:rPr kumimoji="0" lang="en-US" sz="16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Second Level</a:t>
            </a:r>
          </a:p>
          <a:p>
            <a:pPr marL="285807" marR="0" lvl="0" indent="-285807" algn="l" defTabSz="1088776"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Third Level</a:t>
            </a:r>
          </a:p>
        </p:txBody>
      </p:sp>
      <p:sp>
        <p:nvSpPr>
          <p:cNvPr id="23" name="Rectangle 22"/>
          <p:cNvSpPr/>
          <p:nvPr userDrawn="1"/>
        </p:nvSpPr>
        <p:spPr bwMode="gray">
          <a:xfrm>
            <a:off x="324000" y="0"/>
            <a:ext cx="11545200" cy="162038"/>
          </a:xfrm>
          <a:prstGeom prst="rect">
            <a:avLst/>
          </a:prstGeom>
          <a:solidFill>
            <a:srgbClr val="037CC2"/>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24" name="Straight Connector 23"/>
          <p:cNvCxnSpPr/>
          <p:nvPr userDrawn="1"/>
        </p:nvCxnSpPr>
        <p:spPr>
          <a:xfrm>
            <a:off x="324000" y="1231485"/>
            <a:ext cx="11545200" cy="0"/>
          </a:xfrm>
          <a:prstGeom prst="line">
            <a:avLst/>
          </a:prstGeom>
          <a:ln w="635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bwMode="black">
          <a:xfrm>
            <a:off x="324000" y="6622344"/>
            <a:ext cx="3730193" cy="307777"/>
          </a:xfrm>
          <a:prstGeom prst="rect">
            <a:avLst/>
          </a:prstGeom>
          <a:noFill/>
        </p:spPr>
        <p:txBody>
          <a:bodyPr wrap="none" lIns="85730" tIns="0" rIns="0" bIns="0" rtlCol="0">
            <a:spAutoFit/>
          </a:bodyPr>
          <a:lstStyle/>
          <a:p>
            <a:pPr marL="0" marR="0" indent="0" algn="l" defTabSz="1088776" rtl="0" eaLnBrk="1" fontAlgn="auto" latinLnBrk="0" hangingPunct="1">
              <a:lnSpc>
                <a:spcPct val="100000"/>
              </a:lnSpc>
              <a:spcBef>
                <a:spcPts val="0"/>
              </a:spcBef>
              <a:spcAft>
                <a:spcPts val="0"/>
              </a:spcAft>
              <a:buClr>
                <a:schemeClr val="bg1"/>
              </a:buClr>
              <a:buSzTx/>
              <a:buFont typeface="Arial" pitchFamily="34" charset="0"/>
              <a:buNone/>
              <a:tabLst/>
              <a:defRPr/>
            </a:pPr>
            <a:r>
              <a:rPr lang="en-US" sz="1000" dirty="0" smtClean="0">
                <a:solidFill>
                  <a:schemeClr val="tx1">
                    <a:lumMod val="65000"/>
                    <a:lumOff val="35000"/>
                  </a:schemeClr>
                </a:solidFill>
                <a:latin typeface="Arial" charset="0"/>
                <a:ea typeface="Arial" charset="0"/>
                <a:cs typeface="Arial" charset="0"/>
              </a:rPr>
              <a:t>© 2015 SAP SE or an SAP affiliate company. All rights reserved.</a:t>
            </a:r>
          </a:p>
          <a:p>
            <a:pPr marL="0" indent="0" algn="l">
              <a:buClr>
                <a:schemeClr val="bg1"/>
              </a:buClr>
              <a:buFont typeface="Arial" pitchFamily="34" charset="0"/>
              <a:buNone/>
              <a:tabLst/>
            </a:pPr>
            <a:r>
              <a:rPr lang="en-US" sz="1000" noProof="0" dirty="0" smtClean="0">
                <a:solidFill>
                  <a:schemeClr val="bg1"/>
                </a:solidFill>
              </a:rPr>
              <a:t>.</a:t>
            </a:r>
          </a:p>
        </p:txBody>
      </p:sp>
      <p:sp>
        <p:nvSpPr>
          <p:cNvPr id="26" name="Footer Placeholder 4"/>
          <p:cNvSpPr>
            <a:spLocks noGrp="1"/>
          </p:cNvSpPr>
          <p:nvPr>
            <p:ph type="ftr" sz="quarter" idx="3"/>
          </p:nvPr>
        </p:nvSpPr>
        <p:spPr>
          <a:xfrm>
            <a:off x="10505343" y="6569535"/>
            <a:ext cx="1007674" cy="259506"/>
          </a:xfrm>
          <a:prstGeom prst="rect">
            <a:avLst/>
          </a:prstGeom>
        </p:spPr>
        <p:txBody>
          <a:bodyPr vert="horz" lIns="91440" tIns="45720" rIns="91440" bIns="45720" rtlCol="0" anchor="ctr"/>
          <a:lstStyle>
            <a:lvl1pPr marL="0" algn="r" defTabSz="1088776"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Customer</a:t>
            </a:r>
            <a:endParaRPr lang="de-DE" dirty="0"/>
          </a:p>
        </p:txBody>
      </p:sp>
      <p:sp>
        <p:nvSpPr>
          <p:cNvPr id="27" name="Slide Number Placeholder 11"/>
          <p:cNvSpPr>
            <a:spLocks noGrp="1"/>
          </p:cNvSpPr>
          <p:nvPr>
            <p:ph type="sldNum" sz="quarter" idx="4"/>
          </p:nvPr>
        </p:nvSpPr>
        <p:spPr>
          <a:xfrm>
            <a:off x="11513017" y="6574290"/>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4" name="Information_Classification"/>
          <p:cNvSpPr txBox="1"/>
          <p:nvPr userDrawn="1"/>
        </p:nvSpPr>
        <p:spPr bwMode="gray">
          <a:xfrm>
            <a:off x="7669874" y="6620293"/>
            <a:ext cx="1905000" cy="152400"/>
          </a:xfrm>
          <a:prstGeom prst="rect">
            <a:avLst/>
          </a:prstGeom>
        </p:spPr>
        <p:txBody>
          <a:bodyPr vert="horz" lIns="0" tIns="0" rIns="0" bIns="0" rtlCol="0">
            <a:noAutofit/>
          </a:bodyPr>
          <a:lstStyle/>
          <a:p>
            <a:pPr marL="0" marR="0" indent="0" algn="l" defTabSz="1088776" rtl="0" eaLnBrk="1" fontAlgn="auto" latinLnBrk="0" hangingPunct="1">
              <a:lnSpc>
                <a:spcPct val="100000"/>
              </a:lnSpc>
              <a:spcBef>
                <a:spcPts val="0"/>
              </a:spcBef>
              <a:spcAft>
                <a:spcPts val="0"/>
              </a:spcAft>
              <a:buClrTx/>
              <a:buSzTx/>
              <a:buFontTx/>
              <a:buNone/>
              <a:tabLst/>
            </a:pPr>
            <a:r>
              <a:rPr kumimoji="0" lang="en-US" sz="1000" b="0" i="0" u="none" strike="noStrike" kern="1200" cap="none" spc="0" normalizeH="0" baseline="0" noProof="0" dirty="0" smtClean="0">
                <a:ln>
                  <a:noFill/>
                </a:ln>
                <a:solidFill>
                  <a:srgbClr val="FFFFFF"/>
                </a:solidFill>
                <a:effectLst/>
                <a:uLnTx/>
                <a:uFillTx/>
                <a:latin typeface="Arial" panose="020B0604020202020204" pitchFamily="34" charset="0"/>
                <a:ea typeface="Arial Unicode MS" panose="020B0604020202020204" pitchFamily="34" charset="-128"/>
                <a:cs typeface="Arial" panose="020B0604020202020204" pitchFamily="34" charset="0"/>
                <a:sym typeface="Arial" panose="020B0604020202020204" pitchFamily="34" charset="0"/>
              </a:rPr>
              <a:t>Internal</a:t>
            </a:r>
          </a:p>
        </p:txBody>
      </p:sp>
    </p:spTree>
    <p:extLst>
      <p:ext uri="{BB962C8B-B14F-4D97-AF65-F5344CB8AC3E}">
        <p14:creationId xmlns:p14="http://schemas.microsoft.com/office/powerpoint/2010/main" val="67352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53" r:id="rId8"/>
    <p:sldLayoutId id="2147483655" r:id="rId9"/>
    <p:sldLayoutId id="2147483656" r:id="rId10"/>
    <p:sldLayoutId id="2147483657"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802" r:id="rId20"/>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85807" marR="0" indent="-285807" algn="l" defTabSz="1088776"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sz="2000" b="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3917" y="324000"/>
            <a:ext cx="11542194" cy="756000"/>
          </a:xfrm>
          <a:prstGeom prst="rect">
            <a:avLst/>
          </a:prstGeom>
        </p:spPr>
        <p:txBody>
          <a:bodyPr vert="horz" lIns="0" tIns="0" rIns="0" bIns="0" rtlCol="0" anchor="ctr" anchorCtr="0">
            <a:noAutofit/>
          </a:bodyPr>
          <a:lstStyle/>
          <a:p>
            <a:r>
              <a:rPr lang="en-US" sz="3999" b="1" dirty="0" smtClean="0">
                <a:solidFill>
                  <a:schemeClr val="bg2">
                    <a:lumMod val="25000"/>
                  </a:schemeClr>
                </a:solidFill>
                <a:latin typeface="Arial" charset="0"/>
                <a:ea typeface="Arial" charset="0"/>
                <a:cs typeface="Arial" charset="0"/>
              </a:rPr>
              <a:t>Short Slide Title</a:t>
            </a:r>
            <a:endParaRPr lang="en-US" sz="3999" b="1" dirty="0">
              <a:solidFill>
                <a:schemeClr val="bg2">
                  <a:lumMod val="25000"/>
                </a:schemeClr>
              </a:solidFill>
              <a:latin typeface="Arial" charset="0"/>
              <a:ea typeface="Arial" charset="0"/>
              <a:cs typeface="Arial" charset="0"/>
            </a:endParaRPr>
          </a:p>
        </p:txBody>
      </p:sp>
      <p:sp>
        <p:nvSpPr>
          <p:cNvPr id="3" name="Text Placeholder 2"/>
          <p:cNvSpPr>
            <a:spLocks noGrp="1"/>
          </p:cNvSpPr>
          <p:nvPr>
            <p:ph type="body" idx="1"/>
          </p:nvPr>
        </p:nvSpPr>
        <p:spPr bwMode="gray">
          <a:xfrm>
            <a:off x="389211" y="1962903"/>
            <a:ext cx="11476898" cy="4118810"/>
          </a:xfrm>
          <a:prstGeom prst="rect">
            <a:avLst/>
          </a:prstGeom>
        </p:spPr>
        <p:txBody>
          <a:bodyPr vert="horz" lIns="0" tIns="0" rIns="0" bIns="0" rtlCol="0">
            <a:noAutofit/>
          </a:body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33" name="Rectangle 32"/>
          <p:cNvSpPr/>
          <p:nvPr/>
        </p:nvSpPr>
        <p:spPr bwMode="gray">
          <a:xfrm>
            <a:off x="323917" y="0"/>
            <a:ext cx="11542194" cy="162000"/>
          </a:xfrm>
          <a:prstGeom prst="rect">
            <a:avLst/>
          </a:prstGeom>
          <a:solidFill>
            <a:schemeClr val="tx2"/>
          </a:solidFill>
          <a:ln w="9525" algn="ctr">
            <a:noFill/>
            <a:miter lim="800000"/>
            <a:headEnd/>
            <a:tailEnd/>
          </a:ln>
        </p:spPr>
        <p:txBody>
          <a:bodyPr lIns="107095" tIns="85675" rIns="107095" bIns="85675" rtlCol="0" anchor="ctr"/>
          <a:lstStyle/>
          <a:p>
            <a:pPr algn="ctr" defTabSz="1088047" fontAlgn="base">
              <a:spcBef>
                <a:spcPct val="50000"/>
              </a:spcBef>
              <a:spcAft>
                <a:spcPct val="0"/>
              </a:spcAft>
              <a:buClr>
                <a:srgbClr val="F0AB00"/>
              </a:buClr>
              <a:buSzPct val="80000"/>
            </a:pPr>
            <a:endParaRPr lang="en-US" sz="1899"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3917" y="1231200"/>
            <a:ext cx="115421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323916" y="6620812"/>
            <a:ext cx="3727654" cy="307706"/>
          </a:xfrm>
          <a:prstGeom prst="rect">
            <a:avLst/>
          </a:prstGeom>
          <a:noFill/>
        </p:spPr>
        <p:txBody>
          <a:bodyPr wrap="none" lIns="85675" tIns="0" rIns="0" bIns="0" rtlCol="0">
            <a:spAutoFit/>
          </a:bodyPr>
          <a:lstStyle/>
          <a:p>
            <a:pPr defTabSz="1088047">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8047">
              <a:buClr>
                <a:srgbClr val="FFFFFF"/>
              </a:buClr>
              <a:buFont typeface="Arial" pitchFamily="34" charset="0"/>
              <a:buNone/>
            </a:pPr>
            <a:r>
              <a:rPr lang="en-US" sz="1000" dirty="0" smtClean="0">
                <a:solidFill>
                  <a:srgbClr val="FFFFFF"/>
                </a:solidFill>
              </a:rPr>
              <a:t>.</a:t>
            </a:r>
          </a:p>
        </p:txBody>
      </p:sp>
      <p:sp>
        <p:nvSpPr>
          <p:cNvPr id="5" name="Footer Placeholder 4"/>
          <p:cNvSpPr>
            <a:spLocks noGrp="1"/>
          </p:cNvSpPr>
          <p:nvPr>
            <p:ph type="ftr" sz="quarter" idx="3"/>
          </p:nvPr>
        </p:nvSpPr>
        <p:spPr>
          <a:xfrm>
            <a:off x="10502609" y="6568014"/>
            <a:ext cx="1007412" cy="259446"/>
          </a:xfrm>
          <a:prstGeom prst="rect">
            <a:avLst/>
          </a:prstGeom>
        </p:spPr>
        <p:txBody>
          <a:bodyPr vert="horz" lIns="91406" tIns="45702" rIns="91406" bIns="45702" rtlCol="0" anchor="ctr"/>
          <a:lstStyle>
            <a:lvl1pPr marL="0" algn="r" defTabSz="1088047"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Customer</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1" y="6572768"/>
            <a:ext cx="356090" cy="249938"/>
          </a:xfrm>
          <a:prstGeom prst="rect">
            <a:avLst/>
          </a:prstGeom>
        </p:spPr>
        <p:txBody>
          <a:bodyPr vert="horz" lIns="91406" tIns="45702" rIns="91406" bIns="45702" rtlCol="0" anchor="ctr"/>
          <a:lstStyle>
            <a:lvl1pPr algn="r">
              <a:defRPr sz="1200">
                <a:solidFill>
                  <a:schemeClr val="tx1">
                    <a:tint val="75000"/>
                  </a:schemeClr>
                </a:solidFill>
              </a:defRPr>
            </a:lvl1pPr>
          </a:lstStyle>
          <a:p>
            <a:pPr defTabSz="1088047"/>
            <a:fld id="{52D116E8-C1B7-4800-ACA1-0CD42BEC2FD7}" type="slidenum">
              <a:rPr lang="en-US" sz="1000" smtClean="0">
                <a:solidFill>
                  <a:srgbClr val="CCCCCC">
                    <a:lumMod val="25000"/>
                  </a:srgbClr>
                </a:solidFill>
              </a:rPr>
              <a:pPr defTabSz="1088047"/>
              <a:t>‹#›</a:t>
            </a:fld>
            <a:endParaRPr lang="de-DE" dirty="0">
              <a:solidFill>
                <a:srgbClr val="000000">
                  <a:tint val="75000"/>
                </a:srgbClr>
              </a:solidFill>
            </a:endParaRPr>
          </a:p>
        </p:txBody>
      </p:sp>
    </p:spTree>
    <p:extLst>
      <p:ext uri="{BB962C8B-B14F-4D97-AF65-F5344CB8AC3E}">
        <p14:creationId xmlns:p14="http://schemas.microsoft.com/office/powerpoint/2010/main" val="286883569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803" r:id="rId21"/>
  </p:sldLayoutIdLst>
  <p:timing>
    <p:tnLst>
      <p:par>
        <p:cTn id="1" dur="indefinite" restart="never" nodeType="tmRoot"/>
      </p:par>
    </p:tnLst>
  </p:timing>
  <p:hf hdr="0" dt="0"/>
  <p:txStyles>
    <p:titleStyle>
      <a:lvl1pPr marL="0" indent="0" algn="l" defTabSz="1088047" rtl="0" eaLnBrk="1" latinLnBrk="0" hangingPunct="1">
        <a:spcBef>
          <a:spcPts val="400"/>
        </a:spcBef>
        <a:buClr>
          <a:schemeClr val="bg2">
            <a:lumMod val="25000"/>
          </a:schemeClr>
        </a:buClr>
        <a:buSzPct val="80000"/>
        <a:buFontTx/>
        <a:buNone/>
        <a:defRPr lang="en-US" sz="3999" b="1" kern="1200" dirty="0">
          <a:solidFill>
            <a:schemeClr val="bg2">
              <a:lumMod val="25000"/>
            </a:schemeClr>
          </a:solidFill>
          <a:latin typeface="Arial" charset="0"/>
          <a:ea typeface="+mj-ea"/>
          <a:cs typeface="Arial" charset="0"/>
        </a:defRPr>
      </a:lvl1pPr>
    </p:titleStyle>
    <p:body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047" rtl="0" eaLnBrk="1" latinLnBrk="0" hangingPunct="1">
        <a:defRPr sz="2099" kern="1200">
          <a:solidFill>
            <a:schemeClr val="tx1"/>
          </a:solidFill>
          <a:latin typeface="+mn-lt"/>
          <a:ea typeface="+mn-ea"/>
          <a:cs typeface="+mn-cs"/>
        </a:defRPr>
      </a:lvl1pPr>
      <a:lvl2pPr marL="544025" algn="l" defTabSz="1088047" rtl="0" eaLnBrk="1" latinLnBrk="0" hangingPunct="1">
        <a:defRPr sz="2099" kern="1200">
          <a:solidFill>
            <a:schemeClr val="tx1"/>
          </a:solidFill>
          <a:latin typeface="+mn-lt"/>
          <a:ea typeface="+mn-ea"/>
          <a:cs typeface="+mn-cs"/>
        </a:defRPr>
      </a:lvl2pPr>
      <a:lvl3pPr marL="1088047" algn="l" defTabSz="1088047" rtl="0" eaLnBrk="1" latinLnBrk="0" hangingPunct="1">
        <a:defRPr sz="2099" kern="1200">
          <a:solidFill>
            <a:schemeClr val="tx1"/>
          </a:solidFill>
          <a:latin typeface="+mn-lt"/>
          <a:ea typeface="+mn-ea"/>
          <a:cs typeface="+mn-cs"/>
        </a:defRPr>
      </a:lvl3pPr>
      <a:lvl4pPr marL="1632070" algn="l" defTabSz="1088047" rtl="0" eaLnBrk="1" latinLnBrk="0" hangingPunct="1">
        <a:defRPr sz="2099" kern="1200">
          <a:solidFill>
            <a:schemeClr val="tx1"/>
          </a:solidFill>
          <a:latin typeface="+mn-lt"/>
          <a:ea typeface="+mn-ea"/>
          <a:cs typeface="+mn-cs"/>
        </a:defRPr>
      </a:lvl4pPr>
      <a:lvl5pPr marL="2176094" algn="l" defTabSz="1088047" rtl="0" eaLnBrk="1" latinLnBrk="0" hangingPunct="1">
        <a:defRPr sz="2099" kern="1200">
          <a:solidFill>
            <a:schemeClr val="tx1"/>
          </a:solidFill>
          <a:latin typeface="+mn-lt"/>
          <a:ea typeface="+mn-ea"/>
          <a:cs typeface="+mn-cs"/>
        </a:defRPr>
      </a:lvl5pPr>
      <a:lvl6pPr marL="2720119" algn="l" defTabSz="1088047" rtl="0" eaLnBrk="1" latinLnBrk="0" hangingPunct="1">
        <a:defRPr sz="2099" kern="1200">
          <a:solidFill>
            <a:schemeClr val="tx1"/>
          </a:solidFill>
          <a:latin typeface="+mn-lt"/>
          <a:ea typeface="+mn-ea"/>
          <a:cs typeface="+mn-cs"/>
        </a:defRPr>
      </a:lvl6pPr>
      <a:lvl7pPr marL="3264142" algn="l" defTabSz="1088047" rtl="0" eaLnBrk="1" latinLnBrk="0" hangingPunct="1">
        <a:defRPr sz="2099" kern="1200">
          <a:solidFill>
            <a:schemeClr val="tx1"/>
          </a:solidFill>
          <a:latin typeface="+mn-lt"/>
          <a:ea typeface="+mn-ea"/>
          <a:cs typeface="+mn-cs"/>
        </a:defRPr>
      </a:lvl7pPr>
      <a:lvl8pPr marL="3808166" algn="l" defTabSz="1088047" rtl="0" eaLnBrk="1" latinLnBrk="0" hangingPunct="1">
        <a:defRPr sz="2099" kern="1200">
          <a:solidFill>
            <a:schemeClr val="tx1"/>
          </a:solidFill>
          <a:latin typeface="+mn-lt"/>
          <a:ea typeface="+mn-ea"/>
          <a:cs typeface="+mn-cs"/>
        </a:defRPr>
      </a:lvl8pPr>
      <a:lvl9pPr marL="4352191" algn="l" defTabSz="1088047" rtl="0" eaLnBrk="1" latinLnBrk="0" hangingPunct="1">
        <a:defRPr sz="20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32000" y="65507"/>
            <a:ext cx="10762815"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432000" y="1210298"/>
            <a:ext cx="11328000" cy="4836291"/>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cxnSp>
        <p:nvCxnSpPr>
          <p:cNvPr id="8" name="Straight Connector 7"/>
          <p:cNvCxnSpPr/>
          <p:nvPr/>
        </p:nvCxnSpPr>
        <p:spPr>
          <a:xfrm>
            <a:off x="432000" y="895415"/>
            <a:ext cx="113284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image9.png"/>
          <p:cNvPicPr/>
          <p:nvPr userDrawn="1"/>
        </p:nvPicPr>
        <p:blipFill>
          <a:blip r:embed="rId19">
            <a:extLst/>
          </a:blip>
          <a:stretch>
            <a:fillRect/>
          </a:stretch>
        </p:blipFill>
        <p:spPr>
          <a:xfrm>
            <a:off x="410290" y="6389870"/>
            <a:ext cx="632448" cy="313097"/>
          </a:xfrm>
          <a:prstGeom prst="rect">
            <a:avLst/>
          </a:prstGeom>
          <a:ln w="12700">
            <a:miter lim="400000"/>
          </a:ln>
        </p:spPr>
      </p:pic>
      <p:pic>
        <p:nvPicPr>
          <p:cNvPr id="14" name="Bild 13" descr="(y)_blue_transparent.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283781" y="135337"/>
            <a:ext cx="559385" cy="614227"/>
          </a:xfrm>
          <a:prstGeom prst="rect">
            <a:avLst/>
          </a:prstGeom>
        </p:spPr>
      </p:pic>
    </p:spTree>
    <p:extLst>
      <p:ext uri="{BB962C8B-B14F-4D97-AF65-F5344CB8AC3E}">
        <p14:creationId xmlns:p14="http://schemas.microsoft.com/office/powerpoint/2010/main" val="360246751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Lst>
  <p:timing>
    <p:tnLst>
      <p:par>
        <p:cTn id="1" dur="indefinite" restart="never" nodeType="tmRoot"/>
      </p:par>
    </p:tnLst>
  </p:timing>
  <p:txStyles>
    <p:titleStyle>
      <a:lvl1pPr algn="l" defTabSz="1219170" rtl="0" eaLnBrk="1" latinLnBrk="0" hangingPunct="1">
        <a:lnSpc>
          <a:spcPct val="90000"/>
        </a:lnSpc>
        <a:spcBef>
          <a:spcPct val="0"/>
        </a:spcBef>
        <a:buNone/>
        <a:defRPr sz="2800" b="1" kern="1200">
          <a:solidFill>
            <a:schemeClr val="accent2"/>
          </a:solidFill>
          <a:latin typeface="+mj-lt"/>
          <a:ea typeface="+mj-ea"/>
          <a:cs typeface="+mj-cs"/>
        </a:defRPr>
      </a:lvl1pPr>
    </p:titleStyle>
    <p:bodyStyle>
      <a:lvl1pPr marL="0" indent="0" algn="l" defTabSz="1219170" rtl="0" eaLnBrk="1" latinLnBrk="0" hangingPunct="1">
        <a:spcBef>
          <a:spcPts val="2160"/>
        </a:spcBef>
        <a:buClr>
          <a:schemeClr val="accent1"/>
        </a:buClr>
        <a:buSzPct val="80000"/>
        <a:buFontTx/>
        <a:buNone/>
        <a:defRPr sz="2400" b="1" kern="1200">
          <a:solidFill>
            <a:schemeClr val="tx1"/>
          </a:solidFill>
          <a:latin typeface="+mn-lt"/>
          <a:ea typeface="+mn-ea"/>
          <a:cs typeface="+mn-cs"/>
        </a:defRPr>
      </a:lvl1pPr>
      <a:lvl2pPr marL="0" indent="0" algn="l" defTabSz="1219170" rtl="0" eaLnBrk="1" latinLnBrk="0" hangingPunct="1">
        <a:spcBef>
          <a:spcPts val="667"/>
        </a:spcBef>
        <a:buClr>
          <a:schemeClr val="accent1"/>
        </a:buClr>
        <a:buSzPct val="80000"/>
        <a:buFont typeface="Wingdings" pitchFamily="2" charset="2"/>
        <a:buNone/>
        <a:defRPr sz="2400" kern="1200">
          <a:solidFill>
            <a:schemeClr val="tx1"/>
          </a:solidFill>
          <a:latin typeface="+mn-lt"/>
          <a:ea typeface="+mn-ea"/>
          <a:cs typeface="+mn-cs"/>
        </a:defRPr>
      </a:lvl2pPr>
      <a:lvl3pPr marL="359824" indent="-241294" algn="l" defTabSz="1219170" rtl="0" eaLnBrk="1" latinLnBrk="0" hangingPunct="1">
        <a:spcBef>
          <a:spcPts val="560"/>
        </a:spcBef>
        <a:buClr>
          <a:schemeClr val="accent1"/>
        </a:buClr>
        <a:buSzPct val="100000"/>
        <a:buFont typeface="Wingdings" pitchFamily="2" charset="2"/>
        <a:buChar char=""/>
        <a:defRPr sz="2133" kern="1200">
          <a:solidFill>
            <a:schemeClr val="tx1"/>
          </a:solidFill>
          <a:latin typeface="+mn-lt"/>
          <a:ea typeface="+mn-ea"/>
          <a:cs typeface="+mn-cs"/>
        </a:defRPr>
      </a:lvl3pPr>
      <a:lvl4pPr marL="596885" indent="-237061" algn="l" defTabSz="1219170" rtl="0" eaLnBrk="1" latinLnBrk="0" hangingPunct="1">
        <a:spcBef>
          <a:spcPts val="560"/>
        </a:spcBef>
        <a:buClr>
          <a:schemeClr val="accent2"/>
        </a:buClr>
        <a:buSzPct val="100000"/>
        <a:buFont typeface="Arial" pitchFamily="34" charset="0"/>
        <a:buChar char="–"/>
        <a:defRPr sz="1867" kern="1200">
          <a:solidFill>
            <a:schemeClr val="tx1"/>
          </a:solidFill>
          <a:latin typeface="+mn-lt"/>
          <a:ea typeface="+mn-ea"/>
          <a:cs typeface="+mn-cs"/>
        </a:defRPr>
      </a:lvl4pPr>
      <a:lvl5pPr marL="836063" indent="-239178" algn="l" defTabSz="1219170" rtl="0" eaLnBrk="1" latinLnBrk="0" hangingPunct="1">
        <a:spcBef>
          <a:spcPts val="336"/>
        </a:spcBef>
        <a:buClr>
          <a:schemeClr val="accent2"/>
        </a:buClr>
        <a:buSzPct val="100000"/>
        <a:buFont typeface="Courier New" pitchFamily="49" charset="0"/>
        <a:buChar char="o"/>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20.xml"/><Relationship Id="rId7" Type="http://schemas.openxmlformats.org/officeDocument/2006/relationships/oleObject" Target="../embeddings/oleObject3.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47"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48" name="think-cell Slide" r:id="rId7" imgW="360" imgH="360" progId="TCLayout.ActiveDocument.1">
                  <p:embed/>
                </p:oleObj>
              </mc:Choice>
              <mc:Fallback>
                <p:oleObj name="think-cell Slide" r:id="rId7"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7" name="Object 6" hidden="1"/>
          <p:cNvGraphicFramePr>
            <a:graphicFrameLocks noChangeAspect="1"/>
          </p:cNvGraphicFramePr>
          <p:nvPr>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49" name="think-cell Slide" r:id="rId8" imgW="360" imgH="360" progId="TCLayout.ActiveDocument.1">
                  <p:embed/>
                </p:oleObj>
              </mc:Choice>
              <mc:Fallback>
                <p:oleObj name="think-cell Slide" r:id="rId8"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sz="quarter" idx="10"/>
          </p:nvPr>
        </p:nvSpPr>
        <p:spPr>
          <a:xfrm>
            <a:off x="451013" y="2219259"/>
            <a:ext cx="5988864" cy="451019"/>
          </a:xfrm>
        </p:spPr>
        <p:txBody>
          <a:bodyPr/>
          <a:lstStyle/>
          <a:p>
            <a:r>
              <a:rPr lang="de-DE" sz="2800" dirty="0" smtClean="0"/>
              <a:t>Machine Learning Engineering</a:t>
            </a:r>
          </a:p>
        </p:txBody>
      </p:sp>
      <p:sp>
        <p:nvSpPr>
          <p:cNvPr id="4" name="Text Placeholder 3"/>
          <p:cNvSpPr>
            <a:spLocks noGrp="1"/>
          </p:cNvSpPr>
          <p:nvPr>
            <p:ph type="body" sz="quarter" idx="14"/>
          </p:nvPr>
        </p:nvSpPr>
        <p:spPr>
          <a:xfrm>
            <a:off x="451674" y="3013355"/>
            <a:ext cx="6423199" cy="1138564"/>
          </a:xfrm>
        </p:spPr>
        <p:txBody>
          <a:bodyPr/>
          <a:lstStyle/>
          <a:p>
            <a:r>
              <a:rPr lang="de-DE" sz="1900" dirty="0" smtClean="0"/>
              <a:t>Daniel Dahlmeier</a:t>
            </a:r>
            <a:endParaRPr lang="de-DE" sz="1900" dirty="0"/>
          </a:p>
          <a:p>
            <a:r>
              <a:rPr lang="en-US" sz="1800" dirty="0" smtClean="0"/>
              <a:t>https</a:t>
            </a:r>
            <a:r>
              <a:rPr lang="en-US" sz="1800" dirty="0"/>
              <a:t>://github.wdf.sap.corp/I073941/ml-bootcamp</a:t>
            </a:r>
          </a:p>
          <a:p>
            <a:endParaRPr lang="de-DE" sz="1900" dirty="0"/>
          </a:p>
        </p:txBody>
      </p:sp>
      <p:sp>
        <p:nvSpPr>
          <p:cNvPr id="6" name="Text Placeholder 3"/>
          <p:cNvSpPr txBox="1">
            <a:spLocks/>
          </p:cNvSpPr>
          <p:nvPr/>
        </p:nvSpPr>
        <p:spPr bwMode="gray">
          <a:xfrm>
            <a:off x="451674" y="6540500"/>
            <a:ext cx="6423199" cy="317500"/>
          </a:xfrm>
          <a:prstGeom prst="rect">
            <a:avLst/>
          </a:prstGeom>
        </p:spPr>
        <p:txBody>
          <a:bodyPr vert="horz" lIns="0" tIns="0" rIns="0" bIns="0" rtlCol="0">
            <a:noAutofit/>
          </a:bodyPr>
          <a:lstStyle>
            <a:lvl1pPr marL="0" marR="0" indent="0" algn="l" defTabSz="816337" rtl="0" eaLnBrk="1" fontAlgn="auto" latinLnBrk="0" hangingPunct="1">
              <a:lnSpc>
                <a:spcPct val="150000"/>
              </a:lnSpc>
              <a:spcBef>
                <a:spcPts val="0"/>
              </a:spcBef>
              <a:spcAft>
                <a:spcPts val="0"/>
              </a:spcAft>
              <a:buClrTx/>
              <a:buSzTx/>
              <a:buFontTx/>
              <a:buNone/>
              <a:tabLst/>
              <a:defRPr sz="1499" b="0" kern="1200" baseline="0">
                <a:solidFill>
                  <a:schemeClr val="bg1"/>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r>
              <a:rPr lang="en-US" sz="1000" dirty="0" smtClean="0">
                <a:solidFill>
                  <a:srgbClr val="FFFFFF"/>
                </a:solidFill>
              </a:rPr>
              <a:t>Image credits: bestfreejpg.com</a:t>
            </a:r>
            <a:endParaRPr lang="en-US" sz="1000" dirty="0">
              <a:solidFill>
                <a:srgbClr val="FFFFFF"/>
              </a:solidFill>
            </a:endParaRPr>
          </a:p>
        </p:txBody>
      </p:sp>
      <p:sp>
        <p:nvSpPr>
          <p:cNvPr id="8" name="Rectangle 7"/>
          <p:cNvSpPr/>
          <p:nvPr/>
        </p:nvSpPr>
        <p:spPr>
          <a:xfrm>
            <a:off x="375474" y="764538"/>
            <a:ext cx="6096000" cy="646331"/>
          </a:xfrm>
          <a:prstGeom prst="rect">
            <a:avLst/>
          </a:prstGeom>
        </p:spPr>
        <p:txBody>
          <a:bodyPr>
            <a:spAutoFit/>
          </a:bodyPr>
          <a:lstStyle/>
          <a:p>
            <a:r>
              <a:rPr lang="en-US" dirty="0" smtClean="0">
                <a:solidFill>
                  <a:srgbClr val="FFFFFF"/>
                </a:solidFill>
              </a:rPr>
              <a:t>ICN MLI</a:t>
            </a:r>
          </a:p>
          <a:p>
            <a:r>
              <a:rPr lang="en-US" dirty="0" smtClean="0">
                <a:solidFill>
                  <a:srgbClr val="FFFFFF"/>
                </a:solidFill>
              </a:rPr>
              <a:t>January 13-15, 2015</a:t>
            </a:r>
            <a:endParaRPr lang="en-US" dirty="0">
              <a:solidFill>
                <a:srgbClr val="FFFFFF"/>
              </a:solidFill>
            </a:endParaRPr>
          </a:p>
        </p:txBody>
      </p:sp>
    </p:spTree>
    <p:extLst>
      <p:ext uri="{BB962C8B-B14F-4D97-AF65-F5344CB8AC3E}">
        <p14:creationId xmlns:p14="http://schemas.microsoft.com/office/powerpoint/2010/main" val="3268586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320588" y="737939"/>
            <a:ext cx="5309937" cy="1363578"/>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Example architecture: </a:t>
            </a:r>
            <a:r>
              <a:rPr lang="en-US" sz="4400" b="1" dirty="0"/>
              <a:t>N</a:t>
            </a:r>
            <a:r>
              <a:rPr lang="en-US" sz="4400" b="1" dirty="0" smtClean="0"/>
              <a:t>etflix</a:t>
            </a:r>
          </a:p>
          <a:p>
            <a:pPr marL="0" indent="0">
              <a:buFont typeface="Arial" charset="0"/>
              <a:buNone/>
            </a:pPr>
            <a:endParaRPr lang="en-US" sz="2400" dirty="0" smtClean="0"/>
          </a:p>
        </p:txBody>
      </p:sp>
      <p:pic>
        <p:nvPicPr>
          <p:cNvPr id="2" name="Picture 1"/>
          <p:cNvPicPr>
            <a:picLocks noChangeAspect="1"/>
          </p:cNvPicPr>
          <p:nvPr/>
        </p:nvPicPr>
        <p:blipFill>
          <a:blip r:embed="rId3"/>
          <a:stretch>
            <a:fillRect/>
          </a:stretch>
        </p:blipFill>
        <p:spPr>
          <a:xfrm>
            <a:off x="513348" y="254838"/>
            <a:ext cx="5534025" cy="6096000"/>
          </a:xfrm>
          <a:prstGeom prst="rect">
            <a:avLst/>
          </a:prstGeom>
        </p:spPr>
      </p:pic>
      <p:sp>
        <p:nvSpPr>
          <p:cNvPr id="5" name="Rectangle 4"/>
          <p:cNvSpPr/>
          <p:nvPr/>
        </p:nvSpPr>
        <p:spPr>
          <a:xfrm>
            <a:off x="6096000" y="5704507"/>
            <a:ext cx="6096000" cy="646331"/>
          </a:xfrm>
          <a:prstGeom prst="rect">
            <a:avLst/>
          </a:prstGeom>
        </p:spPr>
        <p:txBody>
          <a:bodyPr>
            <a:spAutoFit/>
          </a:bodyPr>
          <a:lstStyle/>
          <a:p>
            <a:r>
              <a:rPr lang="en-US" dirty="0"/>
              <a:t>http://techblog.netflix.com/2013/03/system-architectures-for.html</a:t>
            </a:r>
          </a:p>
        </p:txBody>
      </p:sp>
    </p:spTree>
    <p:extLst>
      <p:ext uri="{BB962C8B-B14F-4D97-AF65-F5344CB8AC3E}">
        <p14:creationId xmlns:p14="http://schemas.microsoft.com/office/powerpoint/2010/main" val="88874209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513348" y="737939"/>
            <a:ext cx="11117178" cy="1363578"/>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Example architecture: Hana predictive analysis library (PAL)</a:t>
            </a:r>
          </a:p>
          <a:p>
            <a:pPr marL="0" indent="0">
              <a:buFont typeface="Arial" charset="0"/>
              <a:buNone/>
            </a:pPr>
            <a:endParaRPr lang="en-US" sz="2400" dirty="0" smtClean="0"/>
          </a:p>
        </p:txBody>
      </p:sp>
      <p:pic>
        <p:nvPicPr>
          <p:cNvPr id="2" name="Picture 1"/>
          <p:cNvPicPr>
            <a:picLocks noChangeAspect="1"/>
          </p:cNvPicPr>
          <p:nvPr/>
        </p:nvPicPr>
        <p:blipFill>
          <a:blip r:embed="rId3"/>
          <a:stretch>
            <a:fillRect/>
          </a:stretch>
        </p:blipFill>
        <p:spPr>
          <a:xfrm>
            <a:off x="2307940" y="2101517"/>
            <a:ext cx="7527993" cy="4443662"/>
          </a:xfrm>
          <a:prstGeom prst="rect">
            <a:avLst/>
          </a:prstGeom>
        </p:spPr>
      </p:pic>
    </p:spTree>
    <p:extLst>
      <p:ext uri="{BB962C8B-B14F-4D97-AF65-F5344CB8AC3E}">
        <p14:creationId xmlns:p14="http://schemas.microsoft.com/office/powerpoint/2010/main" val="363872588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668211" y="1153705"/>
            <a:ext cx="5787937" cy="5174362"/>
            <a:chOff x="4251158" y="1153704"/>
            <a:chExt cx="4606089" cy="5490401"/>
          </a:xfrm>
          <a:solidFill>
            <a:schemeClr val="bg1">
              <a:lumMod val="85000"/>
            </a:schemeClr>
          </a:solidFill>
        </p:grpSpPr>
        <p:sp>
          <p:nvSpPr>
            <p:cNvPr id="59" name="Rectangle 58"/>
            <p:cNvSpPr/>
            <p:nvPr/>
          </p:nvSpPr>
          <p:spPr bwMode="gray">
            <a:xfrm>
              <a:off x="4254114" y="1153704"/>
              <a:ext cx="4599123" cy="2856823"/>
            </a:xfrm>
            <a:prstGeom prst="rect">
              <a:avLst/>
            </a:prstGeom>
            <a:grpFill/>
            <a:ln w="6350" algn="ctr">
              <a:solidFill>
                <a:schemeClr val="tx1">
                  <a:lumMod val="50000"/>
                  <a:lumOff val="50000"/>
                </a:schemeClr>
              </a:solidFill>
              <a:miter lim="800000"/>
              <a:headEnd/>
              <a:tailEnd/>
            </a:ln>
          </p:spPr>
          <p:txBody>
            <a:bodyPr lIns="90000" tIns="72000" rIns="90000" bIns="72000" rtlCol="0" anchor="t"/>
            <a:lstStyle/>
            <a:p>
              <a:pPr algn="ctr" fontAlgn="base">
                <a:spcBef>
                  <a:spcPct val="50000"/>
                </a:spcBef>
                <a:spcAft>
                  <a:spcPct val="0"/>
                </a:spcAft>
                <a:buClr>
                  <a:srgbClr val="F0AB00"/>
                </a:buClr>
                <a:buSzPct val="80000"/>
              </a:pPr>
              <a:r>
                <a:rPr lang="en-US" sz="1400" kern="0" smtClean="0">
                  <a:solidFill>
                    <a:srgbClr val="000000"/>
                  </a:solidFill>
                  <a:latin typeface="Arial Black"/>
                  <a:ea typeface="Arial Unicode MS" pitchFamily="34" charset="-128"/>
                  <a:cs typeface="Arial Black"/>
                </a:rPr>
                <a:t>YaaS ML Services</a:t>
              </a:r>
            </a:p>
          </p:txBody>
        </p:sp>
        <p:sp>
          <p:nvSpPr>
            <p:cNvPr id="97" name="Rectangle 96"/>
            <p:cNvSpPr/>
            <p:nvPr/>
          </p:nvSpPr>
          <p:spPr bwMode="gray">
            <a:xfrm>
              <a:off x="4251158" y="4090737"/>
              <a:ext cx="4606089" cy="2553368"/>
            </a:xfrm>
            <a:prstGeom prst="rect">
              <a:avLst/>
            </a:prstGeom>
            <a:grpFill/>
            <a:ln w="6350" algn="ctr">
              <a:solidFill>
                <a:schemeClr val="tx1">
                  <a:lumMod val="50000"/>
                  <a:lumOff val="50000"/>
                </a:schemeClr>
              </a:solidFill>
              <a:miter lim="800000"/>
              <a:headEnd/>
              <a:tailEnd/>
            </a:ln>
          </p:spPr>
          <p:txBody>
            <a:bodyPr lIns="90000" tIns="72000" rIns="90000" bIns="72000" rtlCol="0" anchor="t"/>
            <a:lstStyle/>
            <a:p>
              <a:pPr algn="ctr" fontAlgn="base">
                <a:spcBef>
                  <a:spcPct val="50000"/>
                </a:spcBef>
                <a:spcAft>
                  <a:spcPct val="0"/>
                </a:spcAft>
                <a:buClr>
                  <a:srgbClr val="F0AB00"/>
                </a:buClr>
                <a:buSzPct val="80000"/>
              </a:pPr>
              <a:r>
                <a:rPr lang="en-US" sz="1400" kern="0">
                  <a:solidFill>
                    <a:srgbClr val="000000"/>
                  </a:solidFill>
                  <a:latin typeface="Arial Black"/>
                  <a:ea typeface="Arial Unicode MS" pitchFamily="34" charset="-128"/>
                  <a:cs typeface="Arial Black"/>
                </a:rPr>
                <a:t>Research, Exploration and Refinement of Models</a:t>
              </a:r>
              <a:endParaRPr lang="en-US" sz="1400" kern="0" smtClean="0">
                <a:solidFill>
                  <a:srgbClr val="000000"/>
                </a:solidFill>
                <a:latin typeface="Arial Black"/>
                <a:ea typeface="Arial Unicode MS" pitchFamily="34" charset="-128"/>
                <a:cs typeface="Arial Black"/>
              </a:endParaRPr>
            </a:p>
          </p:txBody>
        </p:sp>
      </p:grpSp>
      <p:grpSp>
        <p:nvGrpSpPr>
          <p:cNvPr id="3" name="Group 2"/>
          <p:cNvGrpSpPr/>
          <p:nvPr/>
        </p:nvGrpSpPr>
        <p:grpSpPr>
          <a:xfrm>
            <a:off x="414706" y="1135623"/>
            <a:ext cx="4870927" cy="5191402"/>
            <a:chOff x="311029" y="1135623"/>
            <a:chExt cx="3876325" cy="5508482"/>
          </a:xfrm>
        </p:grpSpPr>
        <p:sp>
          <p:nvSpPr>
            <p:cNvPr id="48" name="Rectangle 47"/>
            <p:cNvSpPr/>
            <p:nvPr/>
          </p:nvSpPr>
          <p:spPr bwMode="gray">
            <a:xfrm>
              <a:off x="311030" y="1135623"/>
              <a:ext cx="3876324" cy="5508481"/>
            </a:xfrm>
            <a:prstGeom prst="rect">
              <a:avLst/>
            </a:prstGeom>
            <a:solidFill>
              <a:schemeClr val="accent3">
                <a:lumMod val="20000"/>
                <a:lumOff val="80000"/>
              </a:schemeClr>
            </a:solidFill>
            <a:ln w="19050" cmpd="sng" algn="ctr">
              <a:solidFill>
                <a:schemeClr val="tx1">
                  <a:lumMod val="50000"/>
                  <a:lumOff val="50000"/>
                </a:schemeClr>
              </a:solidFill>
              <a:miter lim="800000"/>
              <a:headEnd/>
              <a:tailEnd/>
            </a:ln>
          </p:spPr>
          <p:txBody>
            <a:bodyPr lIns="90000" tIns="72000" rIns="90000" bIns="72000" rtlCol="0" anchor="t"/>
            <a:lstStyle/>
            <a:p>
              <a:pPr algn="ctr" fontAlgn="base">
                <a:spcBef>
                  <a:spcPct val="50000"/>
                </a:spcBef>
                <a:spcAft>
                  <a:spcPct val="0"/>
                </a:spcAft>
                <a:buClr>
                  <a:srgbClr val="F0AB00"/>
                </a:buClr>
                <a:buSzPct val="80000"/>
              </a:pPr>
              <a:r>
                <a:rPr lang="en-US" sz="1400" kern="0">
                  <a:solidFill>
                    <a:srgbClr val="000000"/>
                  </a:solidFill>
                  <a:latin typeface="Arial Black"/>
                  <a:ea typeface="Arial Unicode MS" pitchFamily="34" charset="-128"/>
                  <a:cs typeface="Arial Black"/>
                </a:rPr>
                <a:t>Feature Processing and Streaming</a:t>
              </a:r>
              <a:endParaRPr lang="en-US" sz="1400" kern="0" smtClean="0">
                <a:solidFill>
                  <a:srgbClr val="000000"/>
                </a:solidFill>
                <a:latin typeface="Arial Black"/>
                <a:ea typeface="Arial Unicode MS" pitchFamily="34" charset="-128"/>
                <a:cs typeface="Arial Black"/>
              </a:endParaRPr>
            </a:p>
          </p:txBody>
        </p:sp>
        <p:sp>
          <p:nvSpPr>
            <p:cNvPr id="50" name="Rectangle 49"/>
            <p:cNvSpPr/>
            <p:nvPr/>
          </p:nvSpPr>
          <p:spPr bwMode="gray">
            <a:xfrm>
              <a:off x="311030" y="3009774"/>
              <a:ext cx="3876324" cy="2143266"/>
            </a:xfrm>
            <a:prstGeom prst="rect">
              <a:avLst/>
            </a:prstGeom>
            <a:solidFill>
              <a:schemeClr val="accent3">
                <a:lumMod val="20000"/>
                <a:lumOff val="80000"/>
              </a:schemeClr>
            </a:solidFill>
            <a:ln w="19050" cmpd="sng" algn="ctr">
              <a:solidFill>
                <a:schemeClr val="tx1">
                  <a:lumMod val="50000"/>
                  <a:lumOff val="50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52" name="Rectangle 51"/>
            <p:cNvSpPr/>
            <p:nvPr/>
          </p:nvSpPr>
          <p:spPr bwMode="gray">
            <a:xfrm>
              <a:off x="311029" y="5153040"/>
              <a:ext cx="3876325" cy="1491065"/>
            </a:xfrm>
            <a:prstGeom prst="rect">
              <a:avLst/>
            </a:prstGeom>
            <a:solidFill>
              <a:schemeClr val="accent3">
                <a:lumMod val="20000"/>
                <a:lumOff val="80000"/>
              </a:schemeClr>
            </a:solidFill>
            <a:ln w="19050" cmpd="sng" algn="ctr">
              <a:solidFill>
                <a:schemeClr val="tx1">
                  <a:lumMod val="50000"/>
                  <a:lumOff val="50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grpSp>
      <p:sp>
        <p:nvSpPr>
          <p:cNvPr id="6" name="Titel 5"/>
          <p:cNvSpPr>
            <a:spLocks noGrp="1"/>
          </p:cNvSpPr>
          <p:nvPr>
            <p:ph type="title"/>
          </p:nvPr>
        </p:nvSpPr>
        <p:spPr>
          <a:xfrm>
            <a:off x="609600" y="96585"/>
            <a:ext cx="10972800" cy="1143000"/>
          </a:xfrm>
        </p:spPr>
        <p:txBody>
          <a:bodyPr>
            <a:normAutofit/>
          </a:bodyPr>
          <a:lstStyle/>
          <a:p>
            <a:r>
              <a:rPr lang="en-US" sz="4400" dirty="0" smtClean="0">
                <a:solidFill>
                  <a:schemeClr val="tx1"/>
                </a:solidFill>
              </a:rPr>
              <a:t>Example architecture: Hybris profile</a:t>
            </a:r>
            <a:endParaRPr lang="en-US" sz="4400" dirty="0">
              <a:solidFill>
                <a:schemeClr val="tx1"/>
              </a:solidFill>
            </a:endParaRPr>
          </a:p>
        </p:txBody>
      </p:sp>
      <p:cxnSp>
        <p:nvCxnSpPr>
          <p:cNvPr id="34" name="Straight Connector 33"/>
          <p:cNvCxnSpPr/>
          <p:nvPr/>
        </p:nvCxnSpPr>
        <p:spPr>
          <a:xfrm flipH="1" flipV="1">
            <a:off x="1563119" y="2600943"/>
            <a:ext cx="183176" cy="598338"/>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Can 3"/>
          <p:cNvSpPr/>
          <p:nvPr/>
        </p:nvSpPr>
        <p:spPr bwMode="gray">
          <a:xfrm rot="5400000">
            <a:off x="879298" y="1856099"/>
            <a:ext cx="103802" cy="628815"/>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5" name="Rectangle 4"/>
          <p:cNvSpPr/>
          <p:nvPr/>
        </p:nvSpPr>
        <p:spPr bwMode="gray">
          <a:xfrm>
            <a:off x="1233148" y="1886364"/>
            <a:ext cx="2259193" cy="522254"/>
          </a:xfrm>
          <a:prstGeom prst="rect">
            <a:avLst/>
          </a:prstGeom>
          <a:solidFill>
            <a:srgbClr val="45A2FF"/>
          </a:solidFill>
          <a:ln w="6350" algn="ctr">
            <a:solidFill>
              <a:srgbClr val="003264"/>
            </a:solidFill>
            <a:miter lim="800000"/>
            <a:headEnd/>
            <a:tailEnd/>
          </a:ln>
        </p:spPr>
        <p:txBody>
          <a:bodyPr lIns="90000" tIns="72000" rIns="90000" bIns="72000" rtlCol="0" anchor="ctr"/>
          <a:lstStyle/>
          <a:p>
            <a:r>
              <a:rPr lang="en-US" sz="1400" kern="0">
                <a:solidFill>
                  <a:srgbClr val="666666"/>
                </a:solidFill>
                <a:ea typeface="Arial Unicode MS" pitchFamily="34" charset="-128"/>
                <a:cs typeface="Arial Unicode MS" pitchFamily="34" charset="-128"/>
              </a:rPr>
              <a:t>Feature Processing </a:t>
            </a:r>
            <a:endParaRPr lang="en-US" sz="1400">
              <a:solidFill>
                <a:srgbClr val="000000"/>
              </a:solidFill>
            </a:endParaRPr>
          </a:p>
        </p:txBody>
      </p:sp>
      <p:sp>
        <p:nvSpPr>
          <p:cNvPr id="24" name="Can 23"/>
          <p:cNvSpPr/>
          <p:nvPr/>
        </p:nvSpPr>
        <p:spPr bwMode="gray">
          <a:xfrm rot="5400000">
            <a:off x="4841804" y="872800"/>
            <a:ext cx="110139" cy="2589064"/>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14" name="Can 13"/>
          <p:cNvSpPr/>
          <p:nvPr/>
        </p:nvSpPr>
        <p:spPr bwMode="gray">
          <a:xfrm>
            <a:off x="1648601" y="3211494"/>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cxnSp>
        <p:nvCxnSpPr>
          <p:cNvPr id="28" name="Straight Connector 27"/>
          <p:cNvCxnSpPr/>
          <p:nvPr/>
        </p:nvCxnSpPr>
        <p:spPr>
          <a:xfrm flipH="1" flipV="1">
            <a:off x="2179568" y="2619022"/>
            <a:ext cx="183176" cy="598338"/>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Can 28"/>
          <p:cNvSpPr/>
          <p:nvPr/>
        </p:nvSpPr>
        <p:spPr bwMode="gray">
          <a:xfrm>
            <a:off x="2265052" y="3229571"/>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cxnSp>
        <p:nvCxnSpPr>
          <p:cNvPr id="42" name="Straight Connector 41"/>
          <p:cNvCxnSpPr/>
          <p:nvPr/>
        </p:nvCxnSpPr>
        <p:spPr>
          <a:xfrm flipH="1" flipV="1">
            <a:off x="2802372" y="2619022"/>
            <a:ext cx="183176" cy="598338"/>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Can 42"/>
          <p:cNvSpPr/>
          <p:nvPr/>
        </p:nvSpPr>
        <p:spPr bwMode="gray">
          <a:xfrm>
            <a:off x="2887856" y="3229571"/>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cxnSp>
        <p:nvCxnSpPr>
          <p:cNvPr id="44" name="Straight Connector 43"/>
          <p:cNvCxnSpPr/>
          <p:nvPr/>
        </p:nvCxnSpPr>
        <p:spPr>
          <a:xfrm flipH="1" flipV="1">
            <a:off x="3565366" y="2551627"/>
            <a:ext cx="456192" cy="623526"/>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Can 44"/>
          <p:cNvSpPr/>
          <p:nvPr/>
        </p:nvSpPr>
        <p:spPr bwMode="gray">
          <a:xfrm>
            <a:off x="3809613" y="3223230"/>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46" name="Rectangle 45"/>
          <p:cNvSpPr/>
          <p:nvPr/>
        </p:nvSpPr>
        <p:spPr>
          <a:xfrm>
            <a:off x="1441895" y="3929840"/>
            <a:ext cx="2166459" cy="338554"/>
          </a:xfrm>
          <a:prstGeom prst="rect">
            <a:avLst/>
          </a:prstGeom>
        </p:spPr>
        <p:txBody>
          <a:bodyPr wrap="square">
            <a:spAutoFit/>
          </a:bodyPr>
          <a:lstStyle/>
          <a:p>
            <a:r>
              <a:rPr lang="en-US" sz="1600" kern="0" smtClean="0">
                <a:solidFill>
                  <a:srgbClr val="666666"/>
                </a:solidFill>
                <a:ea typeface="Arial Unicode MS" pitchFamily="34" charset="-128"/>
                <a:cs typeface="Arial Unicode MS" pitchFamily="34" charset="-128"/>
              </a:rPr>
              <a:t>Aggregate Stores</a:t>
            </a:r>
            <a:endParaRPr lang="en-US" sz="1600">
              <a:solidFill>
                <a:srgbClr val="000000"/>
              </a:solidFill>
            </a:endParaRPr>
          </a:p>
        </p:txBody>
      </p:sp>
      <p:sp>
        <p:nvSpPr>
          <p:cNvPr id="47" name="Rectangle 46"/>
          <p:cNvSpPr/>
          <p:nvPr/>
        </p:nvSpPr>
        <p:spPr>
          <a:xfrm>
            <a:off x="4365507" y="2986220"/>
            <a:ext cx="1569981" cy="523220"/>
          </a:xfrm>
          <a:prstGeom prst="rect">
            <a:avLst/>
          </a:prstGeom>
        </p:spPr>
        <p:txBody>
          <a:bodyPr wrap="square">
            <a:spAutoFit/>
          </a:bodyPr>
          <a:lstStyle/>
          <a:p>
            <a:r>
              <a:rPr lang="en-US" sz="1400" kern="0" smtClean="0">
                <a:solidFill>
                  <a:srgbClr val="666666"/>
                </a:solidFill>
                <a:ea typeface="Arial Unicode MS" pitchFamily="34" charset="-128"/>
                <a:cs typeface="Arial Unicode MS" pitchFamily="34" charset="-128"/>
              </a:rPr>
              <a:t>Training</a:t>
            </a:r>
            <a:br>
              <a:rPr lang="en-US" sz="1400" kern="0" smtClean="0">
                <a:solidFill>
                  <a:srgbClr val="666666"/>
                </a:solidFill>
                <a:ea typeface="Arial Unicode MS" pitchFamily="34" charset="-128"/>
                <a:cs typeface="Arial Unicode MS" pitchFamily="34" charset="-128"/>
              </a:rPr>
            </a:br>
            <a:r>
              <a:rPr lang="en-US" sz="1400" kern="0" smtClean="0">
                <a:solidFill>
                  <a:srgbClr val="666666"/>
                </a:solidFill>
                <a:ea typeface="Arial Unicode MS" pitchFamily="34" charset="-128"/>
                <a:cs typeface="Arial Unicode MS" pitchFamily="34" charset="-128"/>
              </a:rPr>
              <a:t>Set</a:t>
            </a:r>
            <a:endParaRPr lang="en-US" sz="1400">
              <a:solidFill>
                <a:srgbClr val="000000"/>
              </a:solidFill>
            </a:endParaRPr>
          </a:p>
        </p:txBody>
      </p:sp>
      <p:sp>
        <p:nvSpPr>
          <p:cNvPr id="25" name="Rectangle 24"/>
          <p:cNvSpPr/>
          <p:nvPr/>
        </p:nvSpPr>
        <p:spPr>
          <a:xfrm>
            <a:off x="489050" y="2181978"/>
            <a:ext cx="676556" cy="323165"/>
          </a:xfrm>
          <a:prstGeom prst="rect">
            <a:avLst/>
          </a:prstGeom>
        </p:spPr>
        <p:txBody>
          <a:bodyPr wrap="none">
            <a:spAutoFit/>
          </a:bodyPr>
          <a:lstStyle/>
          <a:p>
            <a:r>
              <a:rPr lang="en-US" sz="1500" kern="0" smtClean="0">
                <a:solidFill>
                  <a:srgbClr val="666666"/>
                </a:solidFill>
                <a:ea typeface="Arial Unicode MS" pitchFamily="34" charset="-128"/>
                <a:cs typeface="Arial Unicode MS" pitchFamily="34" charset="-128"/>
              </a:rPr>
              <a:t>Kafka</a:t>
            </a:r>
            <a:endParaRPr lang="en-US" sz="1500">
              <a:solidFill>
                <a:srgbClr val="000000"/>
              </a:solidFill>
            </a:endParaRPr>
          </a:p>
        </p:txBody>
      </p:sp>
      <p:sp>
        <p:nvSpPr>
          <p:cNvPr id="49" name="Rectangle 48"/>
          <p:cNvSpPr/>
          <p:nvPr/>
        </p:nvSpPr>
        <p:spPr>
          <a:xfrm>
            <a:off x="1201009" y="1547810"/>
            <a:ext cx="5049272" cy="323165"/>
          </a:xfrm>
          <a:prstGeom prst="rect">
            <a:avLst/>
          </a:prstGeom>
        </p:spPr>
        <p:txBody>
          <a:bodyPr wrap="square">
            <a:spAutoFit/>
          </a:bodyPr>
          <a:lstStyle/>
          <a:p>
            <a:r>
              <a:rPr lang="en-US" sz="1500" i="1" kern="0" smtClean="0">
                <a:solidFill>
                  <a:srgbClr val="666666"/>
                </a:solidFill>
                <a:ea typeface="Arial Unicode MS" pitchFamily="34" charset="-128"/>
                <a:cs typeface="Arial Unicode MS" pitchFamily="34" charset="-128"/>
              </a:rPr>
              <a:t>Apache Flink </a:t>
            </a:r>
            <a:endParaRPr lang="en-US" sz="1500" i="1">
              <a:solidFill>
                <a:srgbClr val="000000"/>
              </a:solidFill>
            </a:endParaRPr>
          </a:p>
        </p:txBody>
      </p:sp>
      <p:sp>
        <p:nvSpPr>
          <p:cNvPr id="51" name="Rectangle 50"/>
          <p:cNvSpPr/>
          <p:nvPr/>
        </p:nvSpPr>
        <p:spPr>
          <a:xfrm>
            <a:off x="439708" y="4484948"/>
            <a:ext cx="4982353" cy="461665"/>
          </a:xfrm>
          <a:prstGeom prst="rect">
            <a:avLst/>
          </a:prstGeom>
        </p:spPr>
        <p:txBody>
          <a:bodyPr wrap="square">
            <a:spAutoFit/>
          </a:bodyPr>
          <a:lstStyle/>
          <a:p>
            <a:r>
              <a:rPr lang="en-US" sz="1200" i="1" kern="0" smtClean="0">
                <a:solidFill>
                  <a:srgbClr val="666666"/>
                </a:solidFill>
                <a:ea typeface="Arial Unicode MS" pitchFamily="34" charset="-128"/>
                <a:cs typeface="Arial Unicode MS" pitchFamily="34" charset="-128"/>
              </a:rPr>
              <a:t>Historical Data: Big Data Layer: S3 or HDFS in combination with Parquet, ORC or Avro</a:t>
            </a:r>
            <a:endParaRPr lang="en-US" sz="1200" i="1">
              <a:solidFill>
                <a:srgbClr val="000000"/>
              </a:solidFill>
            </a:endParaRPr>
          </a:p>
        </p:txBody>
      </p:sp>
      <p:sp>
        <p:nvSpPr>
          <p:cNvPr id="54" name="Can 53"/>
          <p:cNvSpPr/>
          <p:nvPr/>
        </p:nvSpPr>
        <p:spPr bwMode="gray">
          <a:xfrm>
            <a:off x="1703306" y="5281021"/>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55" name="Can 54"/>
          <p:cNvSpPr/>
          <p:nvPr/>
        </p:nvSpPr>
        <p:spPr bwMode="gray">
          <a:xfrm>
            <a:off x="2319757" y="5299100"/>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56" name="Can 55"/>
          <p:cNvSpPr/>
          <p:nvPr/>
        </p:nvSpPr>
        <p:spPr bwMode="gray">
          <a:xfrm>
            <a:off x="2942561" y="5299100"/>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57" name="Rectangle 56"/>
          <p:cNvSpPr/>
          <p:nvPr/>
        </p:nvSpPr>
        <p:spPr>
          <a:xfrm>
            <a:off x="463079" y="6032487"/>
            <a:ext cx="5120060" cy="307777"/>
          </a:xfrm>
          <a:prstGeom prst="rect">
            <a:avLst/>
          </a:prstGeom>
        </p:spPr>
        <p:txBody>
          <a:bodyPr wrap="square">
            <a:spAutoFit/>
          </a:bodyPr>
          <a:lstStyle/>
          <a:p>
            <a:r>
              <a:rPr lang="en-US" sz="1400" i="1" kern="0">
                <a:solidFill>
                  <a:srgbClr val="666666"/>
                </a:solidFill>
                <a:ea typeface="Arial Unicode MS" pitchFamily="34" charset="-128"/>
                <a:cs typeface="Arial Unicode MS" pitchFamily="34" charset="-128"/>
              </a:rPr>
              <a:t>Historical </a:t>
            </a:r>
            <a:r>
              <a:rPr lang="en-US" sz="1400" i="1" kern="0" smtClean="0">
                <a:solidFill>
                  <a:srgbClr val="666666"/>
                </a:solidFill>
                <a:ea typeface="Arial Unicode MS" pitchFamily="34" charset="-128"/>
                <a:cs typeface="Arial Unicode MS" pitchFamily="34" charset="-128"/>
              </a:rPr>
              <a:t>Data, Legacy Systems, Other Sources…</a:t>
            </a:r>
            <a:endParaRPr lang="en-US" sz="1400">
              <a:solidFill>
                <a:srgbClr val="000000"/>
              </a:solidFill>
            </a:endParaRPr>
          </a:p>
        </p:txBody>
      </p:sp>
      <p:sp>
        <p:nvSpPr>
          <p:cNvPr id="58" name="Rectangle 57"/>
          <p:cNvSpPr/>
          <p:nvPr/>
        </p:nvSpPr>
        <p:spPr>
          <a:xfrm>
            <a:off x="3649985" y="1602417"/>
            <a:ext cx="1923039" cy="553998"/>
          </a:xfrm>
          <a:prstGeom prst="rect">
            <a:avLst/>
          </a:prstGeom>
        </p:spPr>
        <p:txBody>
          <a:bodyPr wrap="square">
            <a:spAutoFit/>
          </a:bodyPr>
          <a:lstStyle/>
          <a:p>
            <a:r>
              <a:rPr lang="en-US" sz="1500" kern="0" dirty="0" smtClean="0">
                <a:solidFill>
                  <a:srgbClr val="666666"/>
                </a:solidFill>
                <a:ea typeface="Arial Unicode MS" pitchFamily="34" charset="-128"/>
                <a:cs typeface="Arial Unicode MS" pitchFamily="34" charset="-128"/>
              </a:rPr>
              <a:t>Kafka with lookup on keys</a:t>
            </a:r>
            <a:endParaRPr lang="en-US" sz="1500" dirty="0">
              <a:solidFill>
                <a:srgbClr val="000000"/>
              </a:solidFill>
            </a:endParaRPr>
          </a:p>
        </p:txBody>
      </p:sp>
      <p:grpSp>
        <p:nvGrpSpPr>
          <p:cNvPr id="62" name="Group 61"/>
          <p:cNvGrpSpPr/>
          <p:nvPr/>
        </p:nvGrpSpPr>
        <p:grpSpPr>
          <a:xfrm>
            <a:off x="6319380" y="1879417"/>
            <a:ext cx="2259195" cy="486195"/>
            <a:chOff x="7320751" y="1647406"/>
            <a:chExt cx="2259194" cy="486195"/>
          </a:xfrm>
        </p:grpSpPr>
        <p:sp>
          <p:nvSpPr>
            <p:cNvPr id="60" name="Rectangle 59"/>
            <p:cNvSpPr/>
            <p:nvPr/>
          </p:nvSpPr>
          <p:spPr bwMode="gray">
            <a:xfrm>
              <a:off x="7320751" y="1654353"/>
              <a:ext cx="2259194" cy="479248"/>
            </a:xfrm>
            <a:prstGeom prst="rect">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61" name="Rectangle 60"/>
            <p:cNvSpPr/>
            <p:nvPr/>
          </p:nvSpPr>
          <p:spPr>
            <a:xfrm>
              <a:off x="7350180" y="1647406"/>
              <a:ext cx="2166458" cy="461665"/>
            </a:xfrm>
            <a:prstGeom prst="rect">
              <a:avLst/>
            </a:prstGeom>
          </p:spPr>
          <p:txBody>
            <a:bodyPr wrap="square">
              <a:spAutoFit/>
            </a:bodyPr>
            <a:lstStyle/>
            <a:p>
              <a:r>
                <a:rPr lang="en-US" sz="1200" kern="0" smtClean="0">
                  <a:solidFill>
                    <a:srgbClr val="666666"/>
                  </a:solidFill>
                  <a:ea typeface="Arial Unicode MS" pitchFamily="34" charset="-128"/>
                  <a:cs typeface="Arial Unicode MS" pitchFamily="34" charset="-128"/>
                </a:rPr>
                <a:t>ML Services </a:t>
              </a:r>
              <a:br>
                <a:rPr lang="en-US" sz="1200" kern="0" smtClean="0">
                  <a:solidFill>
                    <a:srgbClr val="666666"/>
                  </a:solidFill>
                  <a:ea typeface="Arial Unicode MS" pitchFamily="34" charset="-128"/>
                  <a:cs typeface="Arial Unicode MS" pitchFamily="34" charset="-128"/>
                </a:rPr>
              </a:br>
              <a:r>
                <a:rPr lang="en-US" sz="1200" kern="0" smtClean="0">
                  <a:solidFill>
                    <a:srgbClr val="666666"/>
                  </a:solidFill>
                  <a:ea typeface="Arial Unicode MS" pitchFamily="34" charset="-128"/>
                  <a:cs typeface="Arial Unicode MS" pitchFamily="34" charset="-128"/>
                </a:rPr>
                <a:t>(Service Endpoint)</a:t>
              </a:r>
              <a:endParaRPr lang="en-US" sz="1200">
                <a:solidFill>
                  <a:srgbClr val="000000"/>
                </a:solidFill>
              </a:endParaRPr>
            </a:p>
          </p:txBody>
        </p:sp>
      </p:grpSp>
      <p:grpSp>
        <p:nvGrpSpPr>
          <p:cNvPr id="69" name="Group 68"/>
          <p:cNvGrpSpPr/>
          <p:nvPr/>
        </p:nvGrpSpPr>
        <p:grpSpPr>
          <a:xfrm>
            <a:off x="5934454" y="3265810"/>
            <a:ext cx="1594649" cy="507831"/>
            <a:chOff x="7320751" y="1635878"/>
            <a:chExt cx="1594649" cy="507831"/>
          </a:xfrm>
        </p:grpSpPr>
        <p:sp>
          <p:nvSpPr>
            <p:cNvPr id="70" name="Rectangle 69"/>
            <p:cNvSpPr/>
            <p:nvPr/>
          </p:nvSpPr>
          <p:spPr bwMode="gray">
            <a:xfrm>
              <a:off x="7320751" y="1654353"/>
              <a:ext cx="1594649" cy="479248"/>
            </a:xfrm>
            <a:prstGeom prst="rect">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71" name="Rectangle 70"/>
            <p:cNvSpPr/>
            <p:nvPr/>
          </p:nvSpPr>
          <p:spPr>
            <a:xfrm>
              <a:off x="7340216" y="1635878"/>
              <a:ext cx="1397606" cy="507831"/>
            </a:xfrm>
            <a:prstGeom prst="rect">
              <a:avLst/>
            </a:prstGeom>
          </p:spPr>
          <p:txBody>
            <a:bodyPr wrap="square">
              <a:spAutoFit/>
            </a:bodyPr>
            <a:lstStyle/>
            <a:p>
              <a:r>
                <a:rPr lang="en-US" sz="900" kern="0" dirty="0" smtClean="0">
                  <a:solidFill>
                    <a:srgbClr val="666666"/>
                  </a:solidFill>
                  <a:ea typeface="Arial Unicode MS" pitchFamily="34" charset="-128"/>
                  <a:cs typeface="Arial Unicode MS" pitchFamily="34" charset="-128"/>
                </a:rPr>
                <a:t>Model training</a:t>
              </a:r>
              <a:br>
                <a:rPr lang="en-US" sz="900" kern="0" dirty="0" smtClean="0">
                  <a:solidFill>
                    <a:srgbClr val="666666"/>
                  </a:solidFill>
                  <a:ea typeface="Arial Unicode MS" pitchFamily="34" charset="-128"/>
                  <a:cs typeface="Arial Unicode MS" pitchFamily="34" charset="-128"/>
                </a:rPr>
              </a:br>
              <a:r>
                <a:rPr lang="en-US" sz="900" kern="0" dirty="0" smtClean="0">
                  <a:solidFill>
                    <a:srgbClr val="666666"/>
                  </a:solidFill>
                  <a:ea typeface="Arial Unicode MS" pitchFamily="34" charset="-128"/>
                  <a:cs typeface="Arial Unicode MS" pitchFamily="34" charset="-128"/>
                </a:rPr>
                <a:t>(Continuously and Batch)</a:t>
              </a:r>
              <a:endParaRPr lang="en-US" sz="900" dirty="0">
                <a:solidFill>
                  <a:srgbClr val="000000"/>
                </a:solidFill>
              </a:endParaRPr>
            </a:p>
          </p:txBody>
        </p:sp>
      </p:grpSp>
      <p:cxnSp>
        <p:nvCxnSpPr>
          <p:cNvPr id="72" name="Straight Connector 71"/>
          <p:cNvCxnSpPr>
            <a:endCxn id="45" idx="4"/>
          </p:cNvCxnSpPr>
          <p:nvPr/>
        </p:nvCxnSpPr>
        <p:spPr>
          <a:xfrm flipH="1">
            <a:off x="4346933" y="3541189"/>
            <a:ext cx="1258315" cy="11736"/>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Can 75"/>
          <p:cNvSpPr/>
          <p:nvPr/>
        </p:nvSpPr>
        <p:spPr bwMode="gray">
          <a:xfrm>
            <a:off x="8316352" y="3149695"/>
            <a:ext cx="537321" cy="659393"/>
          </a:xfrm>
          <a:prstGeom prst="can">
            <a:avLst/>
          </a:prstGeom>
          <a:solidFill>
            <a:srgbClr val="45A2FF"/>
          </a:solidFill>
          <a:ln w="6350" algn="ctr">
            <a:solidFill>
              <a:srgbClr val="003264"/>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smtClean="0">
              <a:solidFill>
                <a:srgbClr val="000000"/>
              </a:solidFill>
              <a:ea typeface="Arial Unicode MS" pitchFamily="34" charset="-128"/>
              <a:cs typeface="Arial Unicode MS" pitchFamily="34" charset="-128"/>
            </a:endParaRPr>
          </a:p>
        </p:txBody>
      </p:sp>
      <p:sp>
        <p:nvSpPr>
          <p:cNvPr id="77" name="Rectangle 76"/>
          <p:cNvSpPr/>
          <p:nvPr/>
        </p:nvSpPr>
        <p:spPr>
          <a:xfrm>
            <a:off x="8848444" y="3262622"/>
            <a:ext cx="2657653" cy="338554"/>
          </a:xfrm>
          <a:prstGeom prst="rect">
            <a:avLst/>
          </a:prstGeom>
        </p:spPr>
        <p:txBody>
          <a:bodyPr wrap="square">
            <a:spAutoFit/>
          </a:bodyPr>
          <a:lstStyle/>
          <a:p>
            <a:r>
              <a:rPr lang="en-US" sz="1600" kern="0" smtClean="0">
                <a:solidFill>
                  <a:srgbClr val="666666"/>
                </a:solidFill>
                <a:ea typeface="Arial Unicode MS" pitchFamily="34" charset="-128"/>
                <a:cs typeface="Arial Unicode MS" pitchFamily="34" charset="-128"/>
              </a:rPr>
              <a:t>Model Repository</a:t>
            </a:r>
            <a:endParaRPr lang="en-US" sz="1600">
              <a:solidFill>
                <a:srgbClr val="000000"/>
              </a:solidFill>
            </a:endParaRPr>
          </a:p>
        </p:txBody>
      </p:sp>
      <p:cxnSp>
        <p:nvCxnSpPr>
          <p:cNvPr id="78" name="Straight Connector 77"/>
          <p:cNvCxnSpPr/>
          <p:nvPr/>
        </p:nvCxnSpPr>
        <p:spPr>
          <a:xfrm flipH="1">
            <a:off x="7540076" y="3494218"/>
            <a:ext cx="793871" cy="14219"/>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76" idx="1"/>
          </p:cNvCxnSpPr>
          <p:nvPr/>
        </p:nvCxnSpPr>
        <p:spPr>
          <a:xfrm>
            <a:off x="7272422" y="2379579"/>
            <a:ext cx="1312591" cy="770116"/>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8737110" y="1739391"/>
            <a:ext cx="2657653" cy="830997"/>
          </a:xfrm>
          <a:prstGeom prst="rect">
            <a:avLst/>
          </a:prstGeom>
        </p:spPr>
        <p:txBody>
          <a:bodyPr wrap="square">
            <a:spAutoFit/>
          </a:bodyPr>
          <a:lstStyle/>
          <a:p>
            <a:r>
              <a:rPr lang="en-US" sz="1600" i="1" kern="0" smtClean="0">
                <a:solidFill>
                  <a:srgbClr val="666666"/>
                </a:solidFill>
                <a:ea typeface="Arial Unicode MS" pitchFamily="34" charset="-128"/>
                <a:cs typeface="Arial Unicode MS" pitchFamily="34" charset="-128"/>
              </a:rPr>
              <a:t>Machine Learning:</a:t>
            </a:r>
            <a:br>
              <a:rPr lang="en-US" sz="1600" i="1" kern="0" smtClean="0">
                <a:solidFill>
                  <a:srgbClr val="666666"/>
                </a:solidFill>
                <a:ea typeface="Arial Unicode MS" pitchFamily="34" charset="-128"/>
                <a:cs typeface="Arial Unicode MS" pitchFamily="34" charset="-128"/>
              </a:rPr>
            </a:br>
            <a:r>
              <a:rPr lang="en-US" sz="1600" i="1" kern="0" smtClean="0">
                <a:solidFill>
                  <a:srgbClr val="666666"/>
                </a:solidFill>
                <a:ea typeface="Arial Unicode MS" pitchFamily="34" charset="-128"/>
                <a:cs typeface="Arial Unicode MS" pitchFamily="34" charset="-128"/>
              </a:rPr>
              <a:t>Spark, Flink</a:t>
            </a:r>
            <a:r>
              <a:rPr lang="en-US" sz="1600" i="1" kern="0">
                <a:solidFill>
                  <a:srgbClr val="666666"/>
                </a:solidFill>
                <a:ea typeface="Arial Unicode MS" pitchFamily="34" charset="-128"/>
                <a:cs typeface="Arial Unicode MS" pitchFamily="34" charset="-128"/>
              </a:rPr>
              <a:t> </a:t>
            </a:r>
            <a:r>
              <a:rPr lang="en-US" sz="1600" i="1" kern="0" smtClean="0">
                <a:solidFill>
                  <a:srgbClr val="666666"/>
                </a:solidFill>
                <a:ea typeface="Arial Unicode MS" pitchFamily="34" charset="-128"/>
                <a:cs typeface="Arial Unicode MS" pitchFamily="34" charset="-128"/>
              </a:rPr>
              <a:t>and other</a:t>
            </a:r>
            <a:br>
              <a:rPr lang="en-US" sz="1600" i="1" kern="0" smtClean="0">
                <a:solidFill>
                  <a:srgbClr val="666666"/>
                </a:solidFill>
                <a:ea typeface="Arial Unicode MS" pitchFamily="34" charset="-128"/>
                <a:cs typeface="Arial Unicode MS" pitchFamily="34" charset="-128"/>
              </a:rPr>
            </a:br>
            <a:r>
              <a:rPr lang="en-US" sz="1600" i="1" kern="0" smtClean="0">
                <a:solidFill>
                  <a:srgbClr val="666666"/>
                </a:solidFill>
                <a:ea typeface="Arial Unicode MS" pitchFamily="34" charset="-128"/>
                <a:cs typeface="Arial Unicode MS" pitchFamily="34" charset="-128"/>
              </a:rPr>
              <a:t>Cloud Ready solutions</a:t>
            </a:r>
            <a:endParaRPr lang="en-US" sz="1600" i="1">
              <a:solidFill>
                <a:srgbClr val="000000"/>
              </a:solidFill>
            </a:endParaRPr>
          </a:p>
        </p:txBody>
      </p:sp>
      <p:sp>
        <p:nvSpPr>
          <p:cNvPr id="99" name="Rectangle 98"/>
          <p:cNvSpPr/>
          <p:nvPr/>
        </p:nvSpPr>
        <p:spPr>
          <a:xfrm>
            <a:off x="5721046" y="5743154"/>
            <a:ext cx="6203585" cy="338554"/>
          </a:xfrm>
          <a:prstGeom prst="rect">
            <a:avLst/>
          </a:prstGeom>
        </p:spPr>
        <p:txBody>
          <a:bodyPr wrap="square">
            <a:spAutoFit/>
          </a:bodyPr>
          <a:lstStyle/>
          <a:p>
            <a:r>
              <a:rPr lang="en-US" sz="1600" i="1" kern="0" smtClean="0">
                <a:solidFill>
                  <a:srgbClr val="666666"/>
                </a:solidFill>
                <a:ea typeface="Arial Unicode MS" pitchFamily="34" charset="-128"/>
                <a:cs typeface="Arial Unicode MS" pitchFamily="34" charset="-128"/>
              </a:rPr>
              <a:t>Workstation </a:t>
            </a:r>
            <a:r>
              <a:rPr lang="en-US" sz="1600" i="1" kern="0">
                <a:solidFill>
                  <a:srgbClr val="666666"/>
                </a:solidFill>
                <a:ea typeface="Arial Unicode MS" pitchFamily="34" charset="-128"/>
                <a:cs typeface="Arial Unicode MS" pitchFamily="34" charset="-128"/>
              </a:rPr>
              <a:t>or offline </a:t>
            </a:r>
            <a:r>
              <a:rPr lang="en-US" sz="1600" i="1" kern="0" smtClean="0">
                <a:solidFill>
                  <a:srgbClr val="666666"/>
                </a:solidFill>
                <a:ea typeface="Arial Unicode MS" pitchFamily="34" charset="-128"/>
                <a:cs typeface="Arial Unicode MS" pitchFamily="34" charset="-128"/>
              </a:rPr>
              <a:t>cluster</a:t>
            </a:r>
            <a:endParaRPr lang="en-US" sz="1600">
              <a:solidFill>
                <a:srgbClr val="000000"/>
              </a:solidFill>
            </a:endParaRPr>
          </a:p>
        </p:txBody>
      </p:sp>
      <p:cxnSp>
        <p:nvCxnSpPr>
          <p:cNvPr id="100" name="Straight Connector 99"/>
          <p:cNvCxnSpPr/>
          <p:nvPr/>
        </p:nvCxnSpPr>
        <p:spPr>
          <a:xfrm flipH="1" flipV="1">
            <a:off x="3479988" y="5496693"/>
            <a:ext cx="3257696" cy="11096"/>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3436037" y="3827530"/>
            <a:ext cx="3301649" cy="1359419"/>
          </a:xfrm>
          <a:prstGeom prst="line">
            <a:avLst/>
          </a:prstGeom>
          <a:ln w="28575" cmpd="sng">
            <a:solidFill>
              <a:srgbClr val="66666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rot="1278284">
            <a:off x="4967260" y="4651333"/>
            <a:ext cx="2521923" cy="584776"/>
          </a:xfrm>
          <a:prstGeom prst="rect">
            <a:avLst/>
          </a:prstGeom>
        </p:spPr>
        <p:txBody>
          <a:bodyPr wrap="square">
            <a:spAutoFit/>
          </a:bodyPr>
          <a:lstStyle/>
          <a:p>
            <a:r>
              <a:rPr lang="en-US" sz="1600" i="1" kern="0" smtClean="0">
                <a:solidFill>
                  <a:srgbClr val="666666"/>
                </a:solidFill>
                <a:ea typeface="Arial Unicode MS" pitchFamily="34" charset="-128"/>
                <a:cs typeface="Arial Unicode MS" pitchFamily="34" charset="-128"/>
              </a:rPr>
              <a:t>Export data for</a:t>
            </a:r>
            <a:br>
              <a:rPr lang="en-US" sz="1600" i="1" kern="0" smtClean="0">
                <a:solidFill>
                  <a:srgbClr val="666666"/>
                </a:solidFill>
                <a:ea typeface="Arial Unicode MS" pitchFamily="34" charset="-128"/>
                <a:cs typeface="Arial Unicode MS" pitchFamily="34" charset="-128"/>
              </a:rPr>
            </a:br>
            <a:r>
              <a:rPr lang="en-US" sz="1600" i="1" kern="0" smtClean="0">
                <a:solidFill>
                  <a:srgbClr val="666666"/>
                </a:solidFill>
                <a:ea typeface="Arial Unicode MS" pitchFamily="34" charset="-128"/>
                <a:cs typeface="Arial Unicode MS" pitchFamily="34" charset="-128"/>
              </a:rPr>
              <a:t>research (Hive)</a:t>
            </a:r>
            <a:endParaRPr lang="en-US" sz="1600">
              <a:solidFill>
                <a:srgbClr val="000000"/>
              </a:solidFill>
            </a:endParaRPr>
          </a:p>
        </p:txBody>
      </p:sp>
      <p:sp>
        <p:nvSpPr>
          <p:cNvPr id="107" name="Rectangle 106"/>
          <p:cNvSpPr/>
          <p:nvPr/>
        </p:nvSpPr>
        <p:spPr>
          <a:xfrm>
            <a:off x="4041972" y="5173659"/>
            <a:ext cx="4893480" cy="338554"/>
          </a:xfrm>
          <a:prstGeom prst="rect">
            <a:avLst/>
          </a:prstGeom>
        </p:spPr>
        <p:txBody>
          <a:bodyPr wrap="square">
            <a:spAutoFit/>
          </a:bodyPr>
          <a:lstStyle/>
          <a:p>
            <a:r>
              <a:rPr lang="en-US" sz="1600" i="1" kern="0" smtClean="0">
                <a:solidFill>
                  <a:srgbClr val="666666"/>
                </a:solidFill>
                <a:ea typeface="Arial Unicode MS" pitchFamily="34" charset="-128"/>
                <a:cs typeface="Arial Unicode MS" pitchFamily="34" charset="-128"/>
              </a:rPr>
              <a:t>Export</a:t>
            </a:r>
            <a:endParaRPr lang="en-US" sz="1600">
              <a:solidFill>
                <a:srgbClr val="000000"/>
              </a:solidFill>
            </a:endParaRPr>
          </a:p>
        </p:txBody>
      </p:sp>
      <p:cxnSp>
        <p:nvCxnSpPr>
          <p:cNvPr id="108" name="Straight Connector 107"/>
          <p:cNvCxnSpPr/>
          <p:nvPr/>
        </p:nvCxnSpPr>
        <p:spPr>
          <a:xfrm>
            <a:off x="6676574" y="3782788"/>
            <a:ext cx="1015999" cy="1025071"/>
          </a:xfrm>
          <a:prstGeom prst="line">
            <a:avLst/>
          </a:prstGeom>
          <a:ln w="28575" cmpd="sng">
            <a:solidFill>
              <a:srgbClr val="666666"/>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039430" y="2349502"/>
            <a:ext cx="682529" cy="2333839"/>
          </a:xfrm>
          <a:prstGeom prst="line">
            <a:avLst/>
          </a:prstGeom>
          <a:ln w="28575" cmpd="sng">
            <a:solidFill>
              <a:srgbClr val="666666"/>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7678805" y="4311670"/>
            <a:ext cx="3187521" cy="461665"/>
          </a:xfrm>
          <a:prstGeom prst="rect">
            <a:avLst/>
          </a:prstGeom>
        </p:spPr>
        <p:txBody>
          <a:bodyPr wrap="square">
            <a:spAutoFit/>
          </a:bodyPr>
          <a:lstStyle/>
          <a:p>
            <a:r>
              <a:rPr lang="en-US" sz="1200" i="1" kern="0" smtClean="0">
                <a:solidFill>
                  <a:srgbClr val="000000"/>
                </a:solidFill>
                <a:ea typeface="Arial Unicode MS" pitchFamily="34" charset="-128"/>
                <a:cs typeface="Arial Unicode MS" pitchFamily="34" charset="-128"/>
              </a:rPr>
              <a:t>deploy algorithms and to ML cloud infrastructure</a:t>
            </a:r>
            <a:endParaRPr lang="en-US" sz="1200">
              <a:solidFill>
                <a:srgbClr val="000000"/>
              </a:solidFill>
            </a:endParaRPr>
          </a:p>
        </p:txBody>
      </p:sp>
      <p:pic>
        <p:nvPicPr>
          <p:cNvPr id="8" name="Picture 7"/>
          <p:cNvPicPr>
            <a:picLocks noChangeAspect="1"/>
          </p:cNvPicPr>
          <p:nvPr/>
        </p:nvPicPr>
        <p:blipFill>
          <a:blip r:embed="rId3"/>
          <a:stretch>
            <a:fillRect/>
          </a:stretch>
        </p:blipFill>
        <p:spPr>
          <a:xfrm>
            <a:off x="7119506" y="4683341"/>
            <a:ext cx="1227871" cy="1159187"/>
          </a:xfrm>
          <a:prstGeom prst="rect">
            <a:avLst/>
          </a:prstGeom>
        </p:spPr>
      </p:pic>
    </p:spTree>
    <p:extLst>
      <p:ext uri="{BB962C8B-B14F-4D97-AF65-F5344CB8AC3E}">
        <p14:creationId xmlns:p14="http://schemas.microsoft.com/office/powerpoint/2010/main" val="763868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Building system with Machine learning is essentially about building data pipelines.</a:t>
            </a:r>
            <a:endParaRPr lang="en-US" sz="2400" dirty="0" smtClean="0"/>
          </a:p>
        </p:txBody>
      </p:sp>
    </p:spTree>
    <p:extLst>
      <p:ext uri="{BB962C8B-B14F-4D97-AF65-F5344CB8AC3E}">
        <p14:creationId xmlns:p14="http://schemas.microsoft.com/office/powerpoint/2010/main" val="428960915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Software architecture principles:</a:t>
            </a:r>
            <a:endParaRPr lang="en-US" sz="3901" dirty="0" smtClean="0"/>
          </a:p>
          <a:p>
            <a:pPr marL="253918" lvl="4" indent="0">
              <a:buNone/>
            </a:pPr>
            <a:r>
              <a:rPr lang="en-US" sz="3901" dirty="0" smtClean="0"/>
              <a:t>Modularity</a:t>
            </a:r>
          </a:p>
          <a:p>
            <a:pPr marL="253918" lvl="4" indent="0">
              <a:buNone/>
            </a:pPr>
            <a:r>
              <a:rPr lang="en-US" sz="3901" dirty="0" smtClean="0"/>
              <a:t>Reusability</a:t>
            </a:r>
          </a:p>
          <a:p>
            <a:pPr marL="253918" lvl="4" indent="0">
              <a:buNone/>
            </a:pPr>
            <a:r>
              <a:rPr lang="en-US" sz="3901" dirty="0" smtClean="0"/>
              <a:t>Testability</a:t>
            </a:r>
          </a:p>
          <a:p>
            <a:pPr marL="253918" lvl="4" indent="0">
              <a:buNone/>
            </a:pPr>
            <a:r>
              <a:rPr lang="en-US" sz="3901" b="1" dirty="0" smtClean="0"/>
              <a:t>…</a:t>
            </a:r>
          </a:p>
          <a:p>
            <a:pPr marL="253918" lvl="4" indent="0">
              <a:buNone/>
            </a:pPr>
            <a:endParaRPr lang="en-US" sz="3901" b="1" dirty="0"/>
          </a:p>
          <a:p>
            <a:pPr marL="253918" lvl="4" indent="0">
              <a:buNone/>
            </a:pPr>
            <a:endParaRPr lang="en-US" sz="3901" b="1" dirty="0" smtClean="0"/>
          </a:p>
          <a:p>
            <a:pPr marL="253918" lvl="4" indent="0" algn="r">
              <a:buNone/>
            </a:pPr>
            <a:r>
              <a:rPr lang="en-US" sz="3901" b="1" dirty="0" smtClean="0"/>
              <a:t>..some of these get a lot harder</a:t>
            </a:r>
            <a:endParaRPr lang="en-US" sz="4400" b="1" dirty="0" smtClean="0"/>
          </a:p>
          <a:p>
            <a:pPr marL="0" indent="0">
              <a:buFont typeface="Arial" charset="0"/>
              <a:buNone/>
            </a:pPr>
            <a:endParaRPr lang="en-US" sz="2400" dirty="0" smtClean="0"/>
          </a:p>
        </p:txBody>
      </p:sp>
    </p:spTree>
    <p:extLst>
      <p:ext uri="{BB962C8B-B14F-4D97-AF65-F5344CB8AC3E}">
        <p14:creationId xmlns:p14="http://schemas.microsoft.com/office/powerpoint/2010/main" val="172754847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New challenges in ML systems:</a:t>
            </a:r>
            <a:endParaRPr lang="en-US" sz="3901" dirty="0" smtClean="0"/>
          </a:p>
          <a:p>
            <a:pPr marL="253918" lvl="4" indent="0">
              <a:buNone/>
            </a:pPr>
            <a:r>
              <a:rPr lang="en-US" sz="2800" dirty="0" smtClean="0"/>
              <a:t>Culture gap between data scientists and engineers</a:t>
            </a:r>
          </a:p>
          <a:p>
            <a:pPr marL="253918" lvl="4" indent="0">
              <a:buNone/>
            </a:pPr>
            <a:r>
              <a:rPr lang="en-US" sz="2800" dirty="0" smtClean="0"/>
              <a:t>Integration of ML workflow</a:t>
            </a:r>
          </a:p>
          <a:p>
            <a:pPr marL="253918" lvl="4" indent="0">
              <a:buNone/>
            </a:pPr>
            <a:r>
              <a:rPr lang="en-US" sz="2800" dirty="0" smtClean="0"/>
              <a:t>Performance vs accuracy</a:t>
            </a:r>
          </a:p>
          <a:p>
            <a:pPr marL="253918" lvl="4" indent="0">
              <a:buNone/>
            </a:pPr>
            <a:r>
              <a:rPr lang="en-US" sz="2800" dirty="0" smtClean="0"/>
              <a:t>Model life cycle</a:t>
            </a:r>
          </a:p>
          <a:p>
            <a:pPr marL="711118" lvl="4" indent="-457200"/>
            <a:r>
              <a:rPr lang="en-US" sz="2800" dirty="0" smtClean="0"/>
              <a:t>deployment, versioning, monitoring, re-training</a:t>
            </a:r>
          </a:p>
          <a:p>
            <a:pPr marL="253918" lvl="4" indent="0">
              <a:buNone/>
            </a:pPr>
            <a:r>
              <a:rPr lang="en-US" sz="2800" dirty="0" smtClean="0"/>
              <a:t>Data management</a:t>
            </a:r>
          </a:p>
          <a:p>
            <a:pPr marL="711118" lvl="4" indent="-457200"/>
            <a:r>
              <a:rPr lang="en-US" sz="2800" dirty="0" smtClean="0"/>
              <a:t>extraction, storage, cleaning, ‘wrangling’, annotation, versioning</a:t>
            </a:r>
            <a:endParaRPr lang="en-US" sz="2800" dirty="0"/>
          </a:p>
          <a:p>
            <a:pPr marL="253918" lvl="4" indent="0">
              <a:buNone/>
            </a:pPr>
            <a:endParaRPr lang="en-US" sz="3600" dirty="0" smtClean="0"/>
          </a:p>
          <a:p>
            <a:pPr marL="0" indent="0">
              <a:buFont typeface="Arial" charset="0"/>
              <a:buNone/>
            </a:pPr>
            <a:endParaRPr lang="en-US" sz="4400" b="1" dirty="0" smtClean="0"/>
          </a:p>
          <a:p>
            <a:pPr marL="0" indent="0">
              <a:buFont typeface="Arial" charset="0"/>
              <a:buNone/>
            </a:pPr>
            <a:endParaRPr lang="en-US" sz="2400" dirty="0" smtClean="0"/>
          </a:p>
        </p:txBody>
      </p:sp>
    </p:spTree>
    <p:extLst>
      <p:ext uri="{BB962C8B-B14F-4D97-AF65-F5344CB8AC3E}">
        <p14:creationId xmlns:p14="http://schemas.microsoft.com/office/powerpoint/2010/main" val="1927739510"/>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834189" y="1860886"/>
            <a:ext cx="9769641" cy="3962397"/>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Been there</a:t>
            </a:r>
            <a:r>
              <a:rPr lang="en-US" sz="4400" b="1" smtClean="0"/>
              <a:t>: lessons from </a:t>
            </a:r>
            <a:r>
              <a:rPr lang="en-US" sz="4400" b="1" dirty="0" err="1" smtClean="0"/>
              <a:t>CityApp</a:t>
            </a:r>
            <a:r>
              <a:rPr lang="en-US" sz="4400" b="1" dirty="0" smtClean="0"/>
              <a:t> recommender</a:t>
            </a:r>
            <a:endParaRPr lang="en-US" sz="4400" b="1" dirty="0"/>
          </a:p>
        </p:txBody>
      </p:sp>
    </p:spTree>
    <p:extLst>
      <p:ext uri="{BB962C8B-B14F-4D97-AF65-F5344CB8AC3E}">
        <p14:creationId xmlns:p14="http://schemas.microsoft.com/office/powerpoint/2010/main" val="2702727282"/>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25644"/>
            <a:ext cx="6715073" cy="4940967"/>
          </a:xfrm>
          <a:prstGeom prst="rect">
            <a:avLst/>
          </a:prstGeom>
        </p:spPr>
      </p:pic>
      <p:sp>
        <p:nvSpPr>
          <p:cNvPr id="5" name="Text Placeholder 2"/>
          <p:cNvSpPr txBox="1">
            <a:spLocks/>
          </p:cNvSpPr>
          <p:nvPr/>
        </p:nvSpPr>
        <p:spPr bwMode="gray">
          <a:xfrm>
            <a:off x="6384756" y="1668381"/>
            <a:ext cx="5309937" cy="3064039"/>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From Google.</a:t>
            </a:r>
          </a:p>
          <a:p>
            <a:pPr marL="0" indent="0">
              <a:buFont typeface="Arial" charset="0"/>
              <a:buNone/>
            </a:pPr>
            <a:endParaRPr lang="en-US" sz="4400" b="1" dirty="0"/>
          </a:p>
          <a:p>
            <a:pPr marL="0" indent="0">
              <a:buFont typeface="Arial" charset="0"/>
              <a:buNone/>
            </a:pPr>
            <a:r>
              <a:rPr lang="en-US" sz="4400" b="1" dirty="0" smtClean="0"/>
              <a:t>Design patterns in machine learning systems</a:t>
            </a:r>
            <a:endParaRPr lang="en-US" sz="2400" dirty="0" smtClean="0"/>
          </a:p>
        </p:txBody>
      </p:sp>
    </p:spTree>
    <p:extLst>
      <p:ext uri="{BB962C8B-B14F-4D97-AF65-F5344CB8AC3E}">
        <p14:creationId xmlns:p14="http://schemas.microsoft.com/office/powerpoint/2010/main" val="141758578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834189" y="1860886"/>
            <a:ext cx="9769641" cy="3962397"/>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Complex models erode boundaries</a:t>
            </a:r>
          </a:p>
          <a:p>
            <a:pPr marL="0" indent="0">
              <a:buFont typeface="Arial" charset="0"/>
              <a:buNone/>
            </a:pPr>
            <a:endParaRPr lang="en-US" sz="4400" b="1" dirty="0"/>
          </a:p>
          <a:p>
            <a:pPr marL="0" indent="0">
              <a:buFont typeface="Arial" charset="0"/>
              <a:buNone/>
            </a:pPr>
            <a:r>
              <a:rPr lang="en-US" sz="3600" b="1" dirty="0" smtClean="0"/>
              <a:t>CACE principle: changing anything changes everything</a:t>
            </a:r>
            <a:endParaRPr lang="en-US" sz="1800" dirty="0" smtClean="0"/>
          </a:p>
        </p:txBody>
      </p:sp>
    </p:spTree>
    <p:extLst>
      <p:ext uri="{BB962C8B-B14F-4D97-AF65-F5344CB8AC3E}">
        <p14:creationId xmlns:p14="http://schemas.microsoft.com/office/powerpoint/2010/main" val="126418892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834189" y="1860886"/>
            <a:ext cx="9769641" cy="3962397"/>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Data Dependencies</a:t>
            </a:r>
          </a:p>
          <a:p>
            <a:pPr marL="0" indent="0">
              <a:buFont typeface="Arial" charset="0"/>
              <a:buNone/>
            </a:pPr>
            <a:endParaRPr lang="en-US" sz="4400" b="1" dirty="0"/>
          </a:p>
        </p:txBody>
      </p:sp>
    </p:spTree>
    <p:extLst>
      <p:ext uri="{BB962C8B-B14F-4D97-AF65-F5344CB8AC3E}">
        <p14:creationId xmlns:p14="http://schemas.microsoft.com/office/powerpoint/2010/main" val="216336699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80223" y="1126273"/>
            <a:ext cx="10862659" cy="3820095"/>
          </a:xfrm>
        </p:spPr>
        <p:txBody>
          <a:bodyPr anchor="ctr"/>
          <a:lstStyle/>
          <a:p>
            <a:pPr marL="0" lvl="0" indent="0">
              <a:buNone/>
            </a:pPr>
            <a:r>
              <a:rPr lang="en-US" sz="4800" b="1" dirty="0" smtClean="0"/>
              <a:t>How to build systems involving Machine </a:t>
            </a:r>
            <a:r>
              <a:rPr lang="en-US" sz="4800" b="1" dirty="0"/>
              <a:t>l</a:t>
            </a:r>
            <a:r>
              <a:rPr lang="en-US" sz="4800" b="1" dirty="0" smtClean="0"/>
              <a:t>earning?</a:t>
            </a:r>
            <a:endParaRPr lang="en-US" sz="4800" b="1" dirty="0"/>
          </a:p>
        </p:txBody>
      </p:sp>
    </p:spTree>
    <p:extLst>
      <p:ext uri="{BB962C8B-B14F-4D97-AF65-F5344CB8AC3E}">
        <p14:creationId xmlns:p14="http://schemas.microsoft.com/office/powerpoint/2010/main" val="412704176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834189" y="1860886"/>
            <a:ext cx="9769641" cy="3962397"/>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System-level Spaghetti</a:t>
            </a:r>
          </a:p>
          <a:p>
            <a:pPr marL="0" indent="0">
              <a:buFont typeface="Arial" charset="0"/>
              <a:buNone/>
            </a:pPr>
            <a:endParaRPr lang="en-US" sz="4400" b="1" dirty="0"/>
          </a:p>
        </p:txBody>
      </p:sp>
    </p:spTree>
    <p:extLst>
      <p:ext uri="{BB962C8B-B14F-4D97-AF65-F5344CB8AC3E}">
        <p14:creationId xmlns:p14="http://schemas.microsoft.com/office/powerpoint/2010/main" val="92932346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7667" y="249176"/>
            <a:ext cx="6985240" cy="6134742"/>
          </a:xfrm>
          <a:prstGeom prst="rect">
            <a:avLst/>
          </a:prstGeom>
        </p:spPr>
      </p:pic>
      <p:sp>
        <p:nvSpPr>
          <p:cNvPr id="4" name="Text Placeholder 2"/>
          <p:cNvSpPr txBox="1">
            <a:spLocks/>
          </p:cNvSpPr>
          <p:nvPr/>
        </p:nvSpPr>
        <p:spPr bwMode="gray">
          <a:xfrm>
            <a:off x="7202907" y="1668382"/>
            <a:ext cx="4491786" cy="1363578"/>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More lessons from Google</a:t>
            </a:r>
            <a:endParaRPr lang="en-US" sz="2400" dirty="0" smtClean="0"/>
          </a:p>
        </p:txBody>
      </p:sp>
    </p:spTree>
    <p:extLst>
      <p:ext uri="{BB962C8B-B14F-4D97-AF65-F5344CB8AC3E}">
        <p14:creationId xmlns:p14="http://schemas.microsoft.com/office/powerpoint/2010/main" val="36119204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bwMode="gray">
          <a:xfrm>
            <a:off x="1" y="1690347"/>
            <a:ext cx="11542882" cy="3256021"/>
          </a:xfrm>
          <a:prstGeom prst="rect">
            <a:avLst/>
          </a:prstGeom>
        </p:spPr>
        <p:txBody>
          <a:bodyPr vert="horz" lIns="0" tIns="0" rIns="0" bIns="0" rtlCol="0" anchor="b">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endParaRPr lang="en-US" sz="5398" dirty="0"/>
          </a:p>
          <a:p>
            <a:pPr algn="r"/>
            <a:r>
              <a:rPr lang="en-US" sz="3200" dirty="0"/>
              <a:t>https://github.wdf.sap.corp/I073941/ml-bootcamp</a:t>
            </a:r>
          </a:p>
        </p:txBody>
      </p:sp>
    </p:spTree>
    <p:extLst>
      <p:ext uri="{BB962C8B-B14F-4D97-AF65-F5344CB8AC3E}">
        <p14:creationId xmlns:p14="http://schemas.microsoft.com/office/powerpoint/2010/main" val="67447865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990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31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97516" y="0"/>
            <a:ext cx="9294675" cy="6364450"/>
          </a:xfrm>
          <a:prstGeom prst="rect">
            <a:avLst/>
          </a:prstGeom>
        </p:spPr>
      </p:pic>
      <p:cxnSp>
        <p:nvCxnSpPr>
          <p:cNvPr id="7" name="Straight Arrow Connector 6"/>
          <p:cNvCxnSpPr/>
          <p:nvPr/>
        </p:nvCxnSpPr>
        <p:spPr>
          <a:xfrm>
            <a:off x="1770232" y="6068807"/>
            <a:ext cx="3748252"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54419" y="5700179"/>
            <a:ext cx="1610675" cy="7416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Feature Extraction</a:t>
            </a:r>
            <a:endParaRPr lang="en-US" dirty="0">
              <a:solidFill>
                <a:schemeClr val="tx1"/>
              </a:solidFill>
            </a:endParaRPr>
          </a:p>
        </p:txBody>
      </p:sp>
      <p:sp>
        <p:nvSpPr>
          <p:cNvPr id="6" name="Rectangle 5"/>
          <p:cNvSpPr/>
          <p:nvPr/>
        </p:nvSpPr>
        <p:spPr>
          <a:xfrm>
            <a:off x="3549280" y="5700180"/>
            <a:ext cx="1632319" cy="71213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Scaling</a:t>
            </a:r>
            <a:endParaRPr lang="en-US" dirty="0">
              <a:solidFill>
                <a:schemeClr val="tx1"/>
              </a:solidFill>
            </a:endParaRPr>
          </a:p>
        </p:txBody>
      </p:sp>
      <p:cxnSp>
        <p:nvCxnSpPr>
          <p:cNvPr id="11" name="Straight Arrow Connector 10"/>
          <p:cNvCxnSpPr/>
          <p:nvPr/>
        </p:nvCxnSpPr>
        <p:spPr>
          <a:xfrm flipV="1">
            <a:off x="6849979" y="6068806"/>
            <a:ext cx="949946" cy="1"/>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55296" y="5697989"/>
            <a:ext cx="1610675" cy="74163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Application</a:t>
            </a:r>
            <a:endParaRPr lang="en-US" dirty="0">
              <a:solidFill>
                <a:schemeClr val="tx1"/>
              </a:solidFill>
            </a:endParaRPr>
          </a:p>
        </p:txBody>
      </p:sp>
      <p:sp>
        <p:nvSpPr>
          <p:cNvPr id="17" name="Text Placeholder 2"/>
          <p:cNvSpPr txBox="1">
            <a:spLocks/>
          </p:cNvSpPr>
          <p:nvPr/>
        </p:nvSpPr>
        <p:spPr bwMode="gray">
          <a:xfrm>
            <a:off x="680223" y="1126274"/>
            <a:ext cx="3442598" cy="3060716"/>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800" b="1" dirty="0" smtClean="0"/>
              <a:t>Recap: </a:t>
            </a:r>
          </a:p>
          <a:p>
            <a:pPr marL="0" indent="0">
              <a:buFont typeface="Arial" charset="0"/>
              <a:buNone/>
            </a:pPr>
            <a:r>
              <a:rPr lang="en-US" sz="3600" dirty="0" smtClean="0"/>
              <a:t>a machine learning pipeline</a:t>
            </a:r>
            <a:endParaRPr lang="en-US" sz="3600" dirty="0"/>
          </a:p>
        </p:txBody>
      </p:sp>
      <p:sp>
        <p:nvSpPr>
          <p:cNvPr id="18" name="Rectangle 17"/>
          <p:cNvSpPr/>
          <p:nvPr/>
        </p:nvSpPr>
        <p:spPr>
          <a:xfrm>
            <a:off x="413475" y="5729683"/>
            <a:ext cx="1329905" cy="745674"/>
          </a:xfrm>
          <a:prstGeom prst="rect">
            <a:avLst/>
          </a:prstGeom>
          <a:solidFill>
            <a:schemeClr val="bg2">
              <a:lumMod val="90000"/>
            </a:schemeClr>
          </a:solid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Production Data</a:t>
            </a:r>
            <a:endParaRPr lang="en-US" dirty="0">
              <a:solidFill>
                <a:schemeClr val="tx1"/>
              </a:solidFill>
            </a:endParaRPr>
          </a:p>
        </p:txBody>
      </p:sp>
      <p:sp>
        <p:nvSpPr>
          <p:cNvPr id="10" name="Rectangle 9"/>
          <p:cNvSpPr/>
          <p:nvPr/>
        </p:nvSpPr>
        <p:spPr>
          <a:xfrm>
            <a:off x="7799925" y="5746455"/>
            <a:ext cx="1632319" cy="71213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Prediction</a:t>
            </a:r>
            <a:endParaRPr lang="en-US" dirty="0">
              <a:solidFill>
                <a:schemeClr val="tx1"/>
              </a:solidFill>
            </a:endParaRPr>
          </a:p>
        </p:txBody>
      </p:sp>
      <p:cxnSp>
        <p:nvCxnSpPr>
          <p:cNvPr id="12" name="Straight Arrow Connector 11"/>
          <p:cNvCxnSpPr>
            <a:endCxn id="13" idx="1"/>
          </p:cNvCxnSpPr>
          <p:nvPr/>
        </p:nvCxnSpPr>
        <p:spPr>
          <a:xfrm flipV="1">
            <a:off x="9414115" y="6068807"/>
            <a:ext cx="741181" cy="1"/>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0457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800" b="1" dirty="0" smtClean="0"/>
              <a:t>Machine learning expert workflow: </a:t>
            </a:r>
          </a:p>
          <a:p>
            <a:pPr marL="0" indent="0">
              <a:buFont typeface="Arial" charset="0"/>
              <a:buNone/>
            </a:pPr>
            <a:r>
              <a:rPr lang="en-US" sz="2800" dirty="0" smtClean="0"/>
              <a:t>Input: data and task</a:t>
            </a:r>
          </a:p>
          <a:p>
            <a:pPr marL="0" indent="0">
              <a:buFont typeface="Arial" charset="0"/>
              <a:buNone/>
            </a:pPr>
            <a:r>
              <a:rPr lang="en-US" sz="2800" dirty="0" smtClean="0"/>
              <a:t>Output: model</a:t>
            </a:r>
          </a:p>
          <a:p>
            <a:pPr marL="0" indent="0">
              <a:buFont typeface="Arial" charset="0"/>
              <a:buNone/>
            </a:pPr>
            <a:endParaRPr lang="en-US" sz="2800" dirty="0" smtClean="0"/>
          </a:p>
          <a:p>
            <a:pPr marL="0" indent="0">
              <a:buFont typeface="Arial" charset="0"/>
              <a:buNone/>
            </a:pPr>
            <a:r>
              <a:rPr lang="en-US" sz="2800" dirty="0" smtClean="0"/>
              <a:t>While ( not accurate ) {</a:t>
            </a:r>
          </a:p>
          <a:p>
            <a:pPr lvl="4">
              <a:buFont typeface="Arial" charset="0"/>
              <a:buNone/>
            </a:pPr>
            <a:r>
              <a:rPr lang="en-US" sz="2800" dirty="0" smtClean="0"/>
              <a:t>Pre-process data</a:t>
            </a:r>
          </a:p>
          <a:p>
            <a:pPr lvl="4">
              <a:buFont typeface="Arial" charset="0"/>
              <a:buNone/>
            </a:pPr>
            <a:r>
              <a:rPr lang="en-US" sz="2800" dirty="0" smtClean="0"/>
              <a:t>Engineer features</a:t>
            </a:r>
          </a:p>
          <a:p>
            <a:pPr lvl="4">
              <a:buFont typeface="Arial" charset="0"/>
              <a:buNone/>
            </a:pPr>
            <a:r>
              <a:rPr lang="en-US" sz="2800" dirty="0" smtClean="0"/>
              <a:t>Train model </a:t>
            </a:r>
          </a:p>
          <a:p>
            <a:pPr lvl="4">
              <a:buFont typeface="Arial" charset="0"/>
              <a:buNone/>
            </a:pPr>
            <a:r>
              <a:rPr lang="en-US" sz="2800" dirty="0" smtClean="0"/>
              <a:t>Test model</a:t>
            </a:r>
          </a:p>
          <a:p>
            <a:pPr marL="0" indent="0">
              <a:buFont typeface="Arial" charset="0"/>
              <a:buNone/>
            </a:pPr>
            <a:r>
              <a:rPr lang="en-US" sz="2800" dirty="0" smtClean="0"/>
              <a:t>}</a:t>
            </a:r>
          </a:p>
        </p:txBody>
      </p:sp>
    </p:spTree>
    <p:extLst>
      <p:ext uri="{BB962C8B-B14F-4D97-AF65-F5344CB8AC3E}">
        <p14:creationId xmlns:p14="http://schemas.microsoft.com/office/powerpoint/2010/main" val="51647482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800" b="1" dirty="0" smtClean="0"/>
              <a:t>Software engineer workflow: </a:t>
            </a:r>
          </a:p>
          <a:p>
            <a:pPr marL="0" indent="0">
              <a:buFont typeface="Arial" charset="0"/>
              <a:buNone/>
            </a:pPr>
            <a:r>
              <a:rPr lang="en-US" sz="2800" dirty="0" smtClean="0"/>
              <a:t>Input: model and specification</a:t>
            </a:r>
          </a:p>
          <a:p>
            <a:pPr marL="0" indent="0">
              <a:buFont typeface="Arial" charset="0"/>
              <a:buNone/>
            </a:pPr>
            <a:r>
              <a:rPr lang="en-US" sz="2800" dirty="0" smtClean="0"/>
              <a:t>Output: workable software system</a:t>
            </a:r>
          </a:p>
          <a:p>
            <a:pPr marL="0" indent="0">
              <a:buFont typeface="Arial" charset="0"/>
              <a:buNone/>
            </a:pPr>
            <a:endParaRPr lang="en-US" sz="2800" dirty="0" smtClean="0"/>
          </a:p>
        </p:txBody>
      </p:sp>
    </p:spTree>
    <p:extLst>
      <p:ext uri="{BB962C8B-B14F-4D97-AF65-F5344CB8AC3E}">
        <p14:creationId xmlns:p14="http://schemas.microsoft.com/office/powerpoint/2010/main" val="161055335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000" b="1" dirty="0" smtClean="0"/>
              <a:t>Machine learning model is just another module, right?</a:t>
            </a:r>
            <a:endParaRPr lang="en-US" sz="2000" dirty="0" smtClean="0"/>
          </a:p>
        </p:txBody>
      </p:sp>
    </p:spTree>
    <p:extLst>
      <p:ext uri="{BB962C8B-B14F-4D97-AF65-F5344CB8AC3E}">
        <p14:creationId xmlns:p14="http://schemas.microsoft.com/office/powerpoint/2010/main" val="251395958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000" b="1" dirty="0" smtClean="0"/>
              <a:t>Traditional software engineering: about functionality and modeling</a:t>
            </a:r>
          </a:p>
          <a:p>
            <a:pPr marL="0" indent="0">
              <a:buFont typeface="Arial" charset="0"/>
              <a:buNone/>
            </a:pPr>
            <a:endParaRPr lang="en-US" sz="4000" b="1" dirty="0"/>
          </a:p>
          <a:p>
            <a:pPr marL="0" indent="0">
              <a:buFont typeface="Arial" charset="0"/>
              <a:buNone/>
            </a:pPr>
            <a:r>
              <a:rPr lang="en-US" sz="4000" b="1" dirty="0" smtClean="0"/>
              <a:t>ML system: about data transformations</a:t>
            </a:r>
            <a:endParaRPr lang="en-US" sz="2000" dirty="0" smtClean="0"/>
          </a:p>
        </p:txBody>
      </p:sp>
    </p:spTree>
    <p:extLst>
      <p:ext uri="{BB962C8B-B14F-4D97-AF65-F5344CB8AC3E}">
        <p14:creationId xmlns:p14="http://schemas.microsoft.com/office/powerpoint/2010/main" val="350117009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680222" y="1126274"/>
            <a:ext cx="10340703" cy="5242442"/>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80/20 rule: 80 percent of the code is about data transformations and feature extractions, 20 percent about Machine learning.</a:t>
            </a:r>
            <a:endParaRPr lang="en-US" sz="2400" dirty="0" smtClean="0"/>
          </a:p>
        </p:txBody>
      </p:sp>
    </p:spTree>
    <p:extLst>
      <p:ext uri="{BB962C8B-B14F-4D97-AF65-F5344CB8AC3E}">
        <p14:creationId xmlns:p14="http://schemas.microsoft.com/office/powerpoint/2010/main" val="294301823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p:cNvSpPr txBox="1">
            <a:spLocks/>
          </p:cNvSpPr>
          <p:nvPr/>
        </p:nvSpPr>
        <p:spPr bwMode="gray">
          <a:xfrm>
            <a:off x="513348" y="737939"/>
            <a:ext cx="11117178" cy="1363578"/>
          </a:xfrm>
          <a:prstGeom prst="rect">
            <a:avLst/>
          </a:prstGeom>
        </p:spPr>
        <p:txBody>
          <a:bodyPr vert="horz" lIns="0" tIns="0" rIns="0" bIns="0" rtlCol="0" anchor="ctr">
            <a:noAutofit/>
          </a:bodyPr>
          <a:lstStyle>
            <a:lvl1pPr marL="285721" indent="-285721" algn="l" defTabSz="1088047"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047"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880" indent="-179880" algn="l" defTabSz="1088047"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759" indent="-179880" algn="l" defTabSz="1088047"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39" indent="-179880" algn="l" defTabSz="1088047"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130"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154"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178"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201" indent="-272010" algn="l" defTabSz="1088047"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indent="0">
              <a:buFont typeface="Arial" charset="0"/>
              <a:buNone/>
            </a:pPr>
            <a:r>
              <a:rPr lang="en-US" sz="4400" b="1" dirty="0" smtClean="0"/>
              <a:t>Example architecture: AWS </a:t>
            </a:r>
          </a:p>
        </p:txBody>
      </p:sp>
      <p:sp>
        <p:nvSpPr>
          <p:cNvPr id="3" name="Rectangle 2"/>
          <p:cNvSpPr/>
          <p:nvPr/>
        </p:nvSpPr>
        <p:spPr>
          <a:xfrm>
            <a:off x="6071937" y="6027673"/>
            <a:ext cx="6096000" cy="646331"/>
          </a:xfrm>
          <a:prstGeom prst="rect">
            <a:avLst/>
          </a:prstGeom>
        </p:spPr>
        <p:txBody>
          <a:bodyPr>
            <a:spAutoFit/>
          </a:bodyPr>
          <a:lstStyle/>
          <a:p>
            <a:r>
              <a:rPr lang="en-US" dirty="0"/>
              <a:t>http://cloudacademy.com/blog/aws-reinvent-2015-machine-learning-application/</a:t>
            </a:r>
          </a:p>
        </p:txBody>
      </p:sp>
      <p:pic>
        <p:nvPicPr>
          <p:cNvPr id="4" name="Picture 3"/>
          <p:cNvPicPr>
            <a:picLocks noChangeAspect="1"/>
          </p:cNvPicPr>
          <p:nvPr/>
        </p:nvPicPr>
        <p:blipFill>
          <a:blip r:embed="rId3"/>
          <a:stretch>
            <a:fillRect/>
          </a:stretch>
        </p:blipFill>
        <p:spPr>
          <a:xfrm>
            <a:off x="513348" y="2101517"/>
            <a:ext cx="10869043" cy="2467305"/>
          </a:xfrm>
          <a:prstGeom prst="rect">
            <a:avLst/>
          </a:prstGeom>
        </p:spPr>
      </p:pic>
    </p:spTree>
    <p:extLst>
      <p:ext uri="{BB962C8B-B14F-4D97-AF65-F5344CB8AC3E}">
        <p14:creationId xmlns:p14="http://schemas.microsoft.com/office/powerpoint/2010/main" val="414342669"/>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CN_2015">
  <a:themeElements>
    <a:clrScheme name="ICN">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I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gray"/>
      <a:bodyPr vert="horz" lIns="0" tIns="0" rIns="0" bIns="0" rtlCol="0">
        <a:noAutofit/>
      </a:bodyPr>
      <a:lstStyle>
        <a:defPPr marL="0" marR="0" indent="0" algn="l" defTabSz="1088776" rtl="0" eaLnBrk="1" fontAlgn="auto" latinLnBrk="0" hangingPunct="1">
          <a:lnSpc>
            <a:spcPct val="100000"/>
          </a:lnSpc>
          <a:spcBef>
            <a:spcPts val="0"/>
          </a:spcBef>
          <a:spcAft>
            <a:spcPts val="0"/>
          </a:spcAft>
          <a:buClrTx/>
          <a:buSzTx/>
          <a:buFontTx/>
          <a:buNone/>
          <a:tabLst/>
          <a:defRPr kumimoji="0" sz="4001" b="1" i="0" u="none" strike="noStrike" kern="120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49816226-0025-4852-84DC-0BD401ADE8DC}" vid="{C0C7B429-C753-4F91-ABF6-4FAE3C3D52EE}"/>
    </a:ext>
  </a:extLst>
</a:theme>
</file>

<file path=ppt/theme/theme2.xml><?xml version="1.0" encoding="utf-8"?>
<a:theme xmlns:a="http://schemas.openxmlformats.org/drawingml/2006/main" name="ICN_2015_16x9">
  <a:themeElements>
    <a:clrScheme name="Custom 1">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666666"/>
      </a:folHlink>
    </a:clrScheme>
    <a:fontScheme name="ICN">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5446F">
            <a:alpha val="5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ICN_2015_Template.pptx" id="{7539AAD7-DCF8-4D9E-87C9-D9BA042DDAD8}" vid="{3CD2FD0C-9537-4F14-85D6-F9188E966F65}"/>
    </a:ext>
  </a:extLst>
</a:theme>
</file>

<file path=ppt/theme/theme3.xml><?xml version="1.0" encoding="utf-8"?>
<a:theme xmlns:a="http://schemas.openxmlformats.org/drawingml/2006/main" name="SAPCorporate_2011">
  <a:themeElements>
    <a:clrScheme name="hybrisCEC 2">
      <a:dk1>
        <a:srgbClr val="000000"/>
      </a:dk1>
      <a:lt1>
        <a:srgbClr val="FFFFFF"/>
      </a:lt1>
      <a:dk2>
        <a:srgbClr val="0064C8"/>
      </a:dk2>
      <a:lt2>
        <a:srgbClr val="CCCCCC"/>
      </a:lt2>
      <a:accent1>
        <a:srgbClr val="F0AB00"/>
      </a:accent1>
      <a:accent2>
        <a:srgbClr val="606669"/>
      </a:accent2>
      <a:accent3>
        <a:srgbClr val="003264"/>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CN">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CCCC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A236EA07003E40A74B520BDC73E918" ma:contentTypeVersion="0" ma:contentTypeDescription="Create a new document." ma:contentTypeScope="" ma:versionID="87e096173b5217d8850943eff7fa71aa">
  <xsd:schema xmlns:xsd="http://www.w3.org/2001/XMLSchema" xmlns:xs="http://www.w3.org/2001/XMLSchema" xmlns:p="http://schemas.microsoft.com/office/2006/metadata/properties" targetNamespace="http://schemas.microsoft.com/office/2006/metadata/properties" ma:root="true" ma:fieldsID="1278382f521f39a13e7d18692a1d0e0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9DC233-ED97-473D-8DEB-7FFBD1E94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8F0656A-3573-4DBA-88DA-12E91775005F}">
  <ds:schemaRefs>
    <ds:schemaRef ds:uri="http://purl.org/dc/dcmitype/"/>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607796E-88FC-4B88-A0F1-C1F1DF3C15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ICN_2015_Template</Template>
  <TotalTime>7927</TotalTime>
  <Words>366</Words>
  <Application>Microsoft Office PowerPoint</Application>
  <PresentationFormat>Widescreen</PresentationFormat>
  <Paragraphs>108</Paragraphs>
  <Slides>24</Slides>
  <Notes>21</Notes>
  <HiddenSlides>2</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6" baseType="lpstr">
      <vt:lpstr>Arial Unicode MS</vt:lpstr>
      <vt:lpstr>MS PGothic</vt:lpstr>
      <vt:lpstr>Arial</vt:lpstr>
      <vt:lpstr>Arial Black</vt:lpstr>
      <vt:lpstr>BentonSans Medium</vt:lpstr>
      <vt:lpstr>Calibri</vt:lpstr>
      <vt:lpstr>Courier New</vt:lpstr>
      <vt:lpstr>Wingdings</vt:lpstr>
      <vt:lpstr>ICN_2015</vt:lpstr>
      <vt:lpstr>ICN_2015_16x9</vt:lpstr>
      <vt:lpstr>SAPCorporate_2011</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architecture: Hybris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Mojadadr Khalkhali, Honey</dc:creator>
  <cp:lastModifiedBy>Dahlmeier, Daniel</cp:lastModifiedBy>
  <cp:revision>1188</cp:revision>
  <cp:lastPrinted>2015-10-14T11:07:58Z</cp:lastPrinted>
  <dcterms:created xsi:type="dcterms:W3CDTF">2015-09-16T07:37:22Z</dcterms:created>
  <dcterms:modified xsi:type="dcterms:W3CDTF">2016-01-12T07:28:53Z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0x010100BCA236EA07003E40A74B520BDC73E918</vt:lpwstr>
  </property>
  <property fmtid="{D5CDD505-2E9C-101B-9397-08002B2CF9AE}" pid="3" name="IsMyDocuments">
    <vt:bool>true</vt:bool>
  </property>
  <property fmtid="{D5CDD505-2E9C-101B-9397-08002B2CF9AE}" pid="4" name="_AdHocReviewCycleID">
    <vt:i4>-1079759656</vt:i4>
  </property>
  <property fmtid="{D5CDD505-2E9C-101B-9397-08002B2CF9AE}" pid="5" name="_NewReviewCycle">
    <vt:lpwstr/>
  </property>
  <property fmtid="{D5CDD505-2E9C-101B-9397-08002B2CF9AE}" pid="6" name="_EmailSubject">
    <vt:lpwstr>[Feedback required]: ICN Customer Facing Slide Deck</vt:lpwstr>
  </property>
  <property fmtid="{D5CDD505-2E9C-101B-9397-08002B2CF9AE}" pid="7" name="_AuthorEmail">
    <vt:lpwstr>nikolai.kulesza@sap.com</vt:lpwstr>
  </property>
  <property fmtid="{D5CDD505-2E9C-101B-9397-08002B2CF9AE}" pid="8" name="_AuthorEmailDisplayName">
    <vt:lpwstr>Kulesza, Nikolai</vt:lpwstr>
  </property>
</Properties>
</file>